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2"/>
    <p:sldId id="257" r:id="rId73"/>
    <p:sldId id="258" r:id="rId74"/>
    <p:sldId id="259" r:id="rId75"/>
    <p:sldId id="260" r:id="rId76"/>
    <p:sldId id="261" r:id="rId77"/>
    <p:sldId id="262" r:id="rId78"/>
    <p:sldId id="263" r:id="rId79"/>
    <p:sldId id="264" r:id="rId80"/>
    <p:sldId id="265" r:id="rId81"/>
    <p:sldId id="266" r:id="rId82"/>
    <p:sldId id="267" r:id="rId83"/>
    <p:sldId id="268" r:id="rId84"/>
    <p:sldId id="269" r:id="rId85"/>
    <p:sldId id="270" r:id="rId86"/>
    <p:sldId id="271" r:id="rId87"/>
    <p:sldId id="272" r:id="rId88"/>
    <p:sldId id="273" r:id="rId89"/>
    <p:sldId id="274" r:id="rId90"/>
    <p:sldId id="275" r:id="rId91"/>
    <p:sldId id="276" r:id="rId92"/>
    <p:sldId id="277" r:id="rId93"/>
    <p:sldId id="278" r:id="rId94"/>
    <p:sldId id="279" r:id="rId95"/>
    <p:sldId id="280" r:id="rId96"/>
    <p:sldId id="281" r:id="rId97"/>
    <p:sldId id="282" r:id="rId98"/>
    <p:sldId id="283" r:id="rId99"/>
    <p:sldId id="284" r:id="rId100"/>
    <p:sldId id="285" r:id="rId101"/>
    <p:sldId id="286" r:id="rId102"/>
    <p:sldId id="287" r:id="rId103"/>
    <p:sldId id="288" r:id="rId104"/>
    <p:sldId id="289" r:id="rId105"/>
    <p:sldId id="290" r:id="rId106"/>
    <p:sldId id="291" r:id="rId107"/>
    <p:sldId id="292" r:id="rId108"/>
    <p:sldId id="293" r:id="rId109"/>
    <p:sldId id="294" r:id="rId110"/>
    <p:sldId id="295" r:id="rId111"/>
    <p:sldId id="296" r:id="rId112"/>
    <p:sldId id="297" r:id="rId113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Tenor San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DM Sans Italics" charset="1" panose="00000000000000000000"/>
      <p:regular r:id="rId15"/>
    </p:embeddedFont>
    <p:embeddedFont>
      <p:font typeface="DM Sans Bold Italics" charset="1" panose="00000000000000000000"/>
      <p:regular r:id="rId16"/>
    </p:embeddedFont>
    <p:embeddedFont>
      <p:font typeface="TDTD타이틀굴림" charset="1" panose="02000503000000000000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Josefin Sans" charset="1" panose="00000500000000000000"/>
      <p:regular r:id="rId36"/>
    </p:embeddedFont>
    <p:embeddedFont>
      <p:font typeface="Josefin Sans Bold" charset="1" panose="00000800000000000000"/>
      <p:regular r:id="rId37"/>
    </p:embeddedFont>
    <p:embeddedFont>
      <p:font typeface="Josefin Sans Italics" charset="1" panose="00000500000000000000"/>
      <p:regular r:id="rId38"/>
    </p:embeddedFont>
    <p:embeddedFont>
      <p:font typeface="Josefin Sans Bold Italics" charset="1" panose="00000800000000000000"/>
      <p:regular r:id="rId39"/>
    </p:embeddedFont>
    <p:embeddedFont>
      <p:font typeface="Josefin Sans Thin" charset="1" panose="00000300000000000000"/>
      <p:regular r:id="rId40"/>
    </p:embeddedFont>
    <p:embeddedFont>
      <p:font typeface="Josefin Sans Thin Italics" charset="1" panose="00000300000000000000"/>
      <p:regular r:id="rId41"/>
    </p:embeddedFont>
    <p:embeddedFont>
      <p:font typeface="Josefin Sans Light" charset="1" panose="00000400000000000000"/>
      <p:regular r:id="rId42"/>
    </p:embeddedFont>
    <p:embeddedFont>
      <p:font typeface="Josefin Sans Light Italics" charset="1" panose="00000400000000000000"/>
      <p:regular r:id="rId43"/>
    </p:embeddedFont>
    <p:embeddedFont>
      <p:font typeface="Josefin Sans Semi-Bold" charset="1" panose="00000700000000000000"/>
      <p:regular r:id="rId44"/>
    </p:embeddedFont>
    <p:embeddedFont>
      <p:font typeface="Josefin Sans Semi-Bold Italics" charset="1" panose="00000700000000000000"/>
      <p:regular r:id="rId45"/>
    </p:embeddedFont>
    <p:embeddedFont>
      <p:font typeface="Fahkwang" charset="1" panose="00000500000000000000"/>
      <p:regular r:id="rId46"/>
    </p:embeddedFont>
    <p:embeddedFont>
      <p:font typeface="Fahkwang Bold" charset="1" panose="00000800000000000000"/>
      <p:regular r:id="rId47"/>
    </p:embeddedFont>
    <p:embeddedFont>
      <p:font typeface="Fahkwang Italics" charset="1" panose="00000500000000000000"/>
      <p:regular r:id="rId48"/>
    </p:embeddedFont>
    <p:embeddedFont>
      <p:font typeface="Fahkwang Bold Italics" charset="1" panose="00000800000000000000"/>
      <p:regular r:id="rId49"/>
    </p:embeddedFont>
    <p:embeddedFont>
      <p:font typeface="Fahkwang Extra-Light" charset="1" panose="00000300000000000000"/>
      <p:regular r:id="rId50"/>
    </p:embeddedFont>
    <p:embeddedFont>
      <p:font typeface="Fahkwang Extra-Light Italics" charset="1" panose="00000300000000000000"/>
      <p:regular r:id="rId51"/>
    </p:embeddedFont>
    <p:embeddedFont>
      <p:font typeface="Fahkwang Medium" charset="1" panose="00000600000000000000"/>
      <p:regular r:id="rId52"/>
    </p:embeddedFont>
    <p:embeddedFont>
      <p:font typeface="Fahkwang Medium Italics" charset="1" panose="00000600000000000000"/>
      <p:regular r:id="rId53"/>
    </p:embeddedFont>
    <p:embeddedFont>
      <p:font typeface="Montserrat" charset="1" panose="00000500000000000000"/>
      <p:regular r:id="rId54"/>
    </p:embeddedFont>
    <p:embeddedFont>
      <p:font typeface="Montserrat Bold" charset="1" panose="00000800000000000000"/>
      <p:regular r:id="rId55"/>
    </p:embeddedFont>
    <p:embeddedFont>
      <p:font typeface="Montserrat Italics" charset="1" panose="00000500000000000000"/>
      <p:regular r:id="rId56"/>
    </p:embeddedFont>
    <p:embeddedFont>
      <p:font typeface="Montserrat Bold Italics" charset="1" panose="00000800000000000000"/>
      <p:regular r:id="rId57"/>
    </p:embeddedFont>
    <p:embeddedFont>
      <p:font typeface="Montserrat Thin" charset="1" panose="00000300000000000000"/>
      <p:regular r:id="rId58"/>
    </p:embeddedFont>
    <p:embeddedFont>
      <p:font typeface="Montserrat Thin Italics" charset="1" panose="00000300000000000000"/>
      <p:regular r:id="rId59"/>
    </p:embeddedFont>
    <p:embeddedFont>
      <p:font typeface="Montserrat Extra-Light" charset="1" panose="00000300000000000000"/>
      <p:regular r:id="rId60"/>
    </p:embeddedFont>
    <p:embeddedFont>
      <p:font typeface="Montserrat Extra-Light Italics" charset="1" panose="00000300000000000000"/>
      <p:regular r:id="rId61"/>
    </p:embeddedFont>
    <p:embeddedFont>
      <p:font typeface="Montserrat Light" charset="1" panose="00000400000000000000"/>
      <p:regular r:id="rId62"/>
    </p:embeddedFont>
    <p:embeddedFont>
      <p:font typeface="Montserrat Light Italics" charset="1" panose="00000400000000000000"/>
      <p:regular r:id="rId63"/>
    </p:embeddedFont>
    <p:embeddedFont>
      <p:font typeface="Montserrat Medium" charset="1" panose="00000600000000000000"/>
      <p:regular r:id="rId64"/>
    </p:embeddedFont>
    <p:embeddedFont>
      <p:font typeface="Montserrat Medium Italics" charset="1" panose="00000600000000000000"/>
      <p:regular r:id="rId65"/>
    </p:embeddedFont>
    <p:embeddedFont>
      <p:font typeface="Montserrat Semi-Bold" charset="1" panose="00000700000000000000"/>
      <p:regular r:id="rId66"/>
    </p:embeddedFont>
    <p:embeddedFont>
      <p:font typeface="Montserrat Semi-Bold Italics" charset="1" panose="00000700000000000000"/>
      <p:regular r:id="rId67"/>
    </p:embeddedFont>
    <p:embeddedFont>
      <p:font typeface="Montserrat Ultra-Bold" charset="1" panose="00000900000000000000"/>
      <p:regular r:id="rId68"/>
    </p:embeddedFont>
    <p:embeddedFont>
      <p:font typeface="Montserrat Ultra-Bold Italics" charset="1" panose="00000900000000000000"/>
      <p:regular r:id="rId69"/>
    </p:embeddedFont>
    <p:embeddedFont>
      <p:font typeface="Montserrat Heavy" charset="1" panose="00000A00000000000000"/>
      <p:regular r:id="rId70"/>
    </p:embeddedFont>
    <p:embeddedFont>
      <p:font typeface="Montserrat Heavy Italics" charset="1" panose="00000A0000000000000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29.xml" Type="http://schemas.openxmlformats.org/officeDocument/2006/relationships/slide"/><Relationship Id="rId101" Target="slides/slide30.xml" Type="http://schemas.openxmlformats.org/officeDocument/2006/relationships/slide"/><Relationship Id="rId102" Target="slides/slide31.xml" Type="http://schemas.openxmlformats.org/officeDocument/2006/relationships/slide"/><Relationship Id="rId103" Target="slides/slide32.xml" Type="http://schemas.openxmlformats.org/officeDocument/2006/relationships/slide"/><Relationship Id="rId104" Target="slides/slide33.xml" Type="http://schemas.openxmlformats.org/officeDocument/2006/relationships/slide"/><Relationship Id="rId105" Target="slides/slide34.xml" Type="http://schemas.openxmlformats.org/officeDocument/2006/relationships/slide"/><Relationship Id="rId106" Target="slides/slide35.xml" Type="http://schemas.openxmlformats.org/officeDocument/2006/relationships/slide"/><Relationship Id="rId107" Target="slides/slide36.xml" Type="http://schemas.openxmlformats.org/officeDocument/2006/relationships/slide"/><Relationship Id="rId108" Target="slides/slide37.xml" Type="http://schemas.openxmlformats.org/officeDocument/2006/relationships/slide"/><Relationship Id="rId109" Target="slides/slide38.xml" Type="http://schemas.openxmlformats.org/officeDocument/2006/relationships/slide"/><Relationship Id="rId11" Target="fonts/font11.fntdata" Type="http://schemas.openxmlformats.org/officeDocument/2006/relationships/font"/><Relationship Id="rId110" Target="slides/slide39.xml" Type="http://schemas.openxmlformats.org/officeDocument/2006/relationships/slide"/><Relationship Id="rId111" Target="slides/slide40.xml" Type="http://schemas.openxmlformats.org/officeDocument/2006/relationships/slide"/><Relationship Id="rId112" Target="slides/slide41.xml" Type="http://schemas.openxmlformats.org/officeDocument/2006/relationships/slide"/><Relationship Id="rId113" Target="slides/slide42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slides/slide1.xml" Type="http://schemas.openxmlformats.org/officeDocument/2006/relationships/slide"/><Relationship Id="rId73" Target="slides/slide2.xml" Type="http://schemas.openxmlformats.org/officeDocument/2006/relationships/slide"/><Relationship Id="rId74" Target="slides/slide3.xml" Type="http://schemas.openxmlformats.org/officeDocument/2006/relationships/slide"/><Relationship Id="rId75" Target="slides/slide4.xml" Type="http://schemas.openxmlformats.org/officeDocument/2006/relationships/slide"/><Relationship Id="rId76" Target="slides/slide5.xml" Type="http://schemas.openxmlformats.org/officeDocument/2006/relationships/slide"/><Relationship Id="rId77" Target="slides/slide6.xml" Type="http://schemas.openxmlformats.org/officeDocument/2006/relationships/slide"/><Relationship Id="rId78" Target="slides/slide7.xml" Type="http://schemas.openxmlformats.org/officeDocument/2006/relationships/slide"/><Relationship Id="rId79" Target="slides/slide8.xml" Type="http://schemas.openxmlformats.org/officeDocument/2006/relationships/slide"/><Relationship Id="rId8" Target="fonts/font8.fntdata" Type="http://schemas.openxmlformats.org/officeDocument/2006/relationships/font"/><Relationship Id="rId80" Target="slides/slide9.xml" Type="http://schemas.openxmlformats.org/officeDocument/2006/relationships/slide"/><Relationship Id="rId81" Target="slides/slide10.xml" Type="http://schemas.openxmlformats.org/officeDocument/2006/relationships/slide"/><Relationship Id="rId82" Target="slides/slide11.xml" Type="http://schemas.openxmlformats.org/officeDocument/2006/relationships/slide"/><Relationship Id="rId83" Target="slides/slide12.xml" Type="http://schemas.openxmlformats.org/officeDocument/2006/relationships/slide"/><Relationship Id="rId84" Target="slides/slide13.xml" Type="http://schemas.openxmlformats.org/officeDocument/2006/relationships/slide"/><Relationship Id="rId85" Target="slides/slide14.xml" Type="http://schemas.openxmlformats.org/officeDocument/2006/relationships/slide"/><Relationship Id="rId86" Target="slides/slide15.xml" Type="http://schemas.openxmlformats.org/officeDocument/2006/relationships/slide"/><Relationship Id="rId87" Target="slides/slide16.xml" Type="http://schemas.openxmlformats.org/officeDocument/2006/relationships/slide"/><Relationship Id="rId88" Target="slides/slide17.xml" Type="http://schemas.openxmlformats.org/officeDocument/2006/relationships/slide"/><Relationship Id="rId89" Target="slides/slide18.xml" Type="http://schemas.openxmlformats.org/officeDocument/2006/relationships/slide"/><Relationship Id="rId9" Target="fonts/font9.fntdata" Type="http://schemas.openxmlformats.org/officeDocument/2006/relationships/font"/><Relationship Id="rId90" Target="slides/slide19.xml" Type="http://schemas.openxmlformats.org/officeDocument/2006/relationships/slide"/><Relationship Id="rId91" Target="slides/slide20.xml" Type="http://schemas.openxmlformats.org/officeDocument/2006/relationships/slide"/><Relationship Id="rId92" Target="slides/slide21.xml" Type="http://schemas.openxmlformats.org/officeDocument/2006/relationships/slide"/><Relationship Id="rId93" Target="slides/slide22.xml" Type="http://schemas.openxmlformats.org/officeDocument/2006/relationships/slide"/><Relationship Id="rId94" Target="slides/slide23.xml" Type="http://schemas.openxmlformats.org/officeDocument/2006/relationships/slide"/><Relationship Id="rId95" Target="slides/slide24.xml" Type="http://schemas.openxmlformats.org/officeDocument/2006/relationships/slide"/><Relationship Id="rId96" Target="slides/slide25.xml" Type="http://schemas.openxmlformats.org/officeDocument/2006/relationships/slide"/><Relationship Id="rId97" Target="slides/slide26.xml" Type="http://schemas.openxmlformats.org/officeDocument/2006/relationships/slide"/><Relationship Id="rId98" Target="slides/slide27.xml" Type="http://schemas.openxmlformats.org/officeDocument/2006/relationships/slide"/><Relationship Id="rId99" Target="slides/slide28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jpe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0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0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6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60.png" Type="http://schemas.openxmlformats.org/officeDocument/2006/relationships/image"/><Relationship Id="rId5" Target="../media/image77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60.pn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60.pn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9.png" Type="http://schemas.openxmlformats.org/officeDocument/2006/relationships/image"/><Relationship Id="rId5" Target="../media/image60.png" Type="http://schemas.openxmlformats.org/officeDocument/2006/relationships/image"/><Relationship Id="rId6" Target="../media/image54.png" Type="http://schemas.openxmlformats.org/officeDocument/2006/relationships/image"/><Relationship Id="rId7" Target="../media/image81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60.png" Type="http://schemas.openxmlformats.org/officeDocument/2006/relationships/image"/><Relationship Id="rId5" Target="../media/image82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83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60.pn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60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sv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89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61599" y="58266"/>
            <a:ext cx="5972909" cy="6675381"/>
          </a:xfrm>
          <a:custGeom>
            <a:avLst/>
            <a:gdLst/>
            <a:ahLst/>
            <a:cxnLst/>
            <a:rect r="r" b="b" t="t" l="l"/>
            <a:pathLst>
              <a:path h="6675381" w="5972909">
                <a:moveTo>
                  <a:pt x="0" y="0"/>
                </a:moveTo>
                <a:lnTo>
                  <a:pt x="5972908" y="0"/>
                </a:lnTo>
                <a:lnTo>
                  <a:pt x="5972908" y="6675380"/>
                </a:lnTo>
                <a:lnTo>
                  <a:pt x="0" y="667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0659" y="19260"/>
            <a:ext cx="6053811" cy="6756283"/>
          </a:xfrm>
          <a:custGeom>
            <a:avLst/>
            <a:gdLst/>
            <a:ahLst/>
            <a:cxnLst/>
            <a:rect r="r" b="b" t="t" l="l"/>
            <a:pathLst>
              <a:path h="6756283" w="6053811">
                <a:moveTo>
                  <a:pt x="0" y="0"/>
                </a:moveTo>
                <a:lnTo>
                  <a:pt x="6053812" y="0"/>
                </a:lnTo>
                <a:lnTo>
                  <a:pt x="6053812" y="6756283"/>
                </a:lnTo>
                <a:lnTo>
                  <a:pt x="0" y="6756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579783">
            <a:off x="13462339" y="829911"/>
            <a:ext cx="3572395" cy="5131611"/>
            <a:chOff x="0" y="0"/>
            <a:chExt cx="4763193" cy="68421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63262" cy="6842252"/>
            </a:xfrm>
            <a:custGeom>
              <a:avLst/>
              <a:gdLst/>
              <a:ahLst/>
              <a:cxnLst/>
              <a:rect r="r" b="b" t="t" l="l"/>
              <a:pathLst>
                <a:path h="6842252" w="4763262">
                  <a:moveTo>
                    <a:pt x="4761738" y="6727190"/>
                  </a:moveTo>
                  <a:cubicBezTo>
                    <a:pt x="4761738" y="6790436"/>
                    <a:pt x="4709922" y="6842252"/>
                    <a:pt x="4646676" y="6842252"/>
                  </a:cubicBezTo>
                  <a:lnTo>
                    <a:pt x="115062" y="6842252"/>
                  </a:lnTo>
                  <a:cubicBezTo>
                    <a:pt x="51816" y="6842252"/>
                    <a:pt x="0" y="6790436"/>
                    <a:pt x="0" y="6727190"/>
                  </a:cubicBezTo>
                  <a:lnTo>
                    <a:pt x="0" y="115062"/>
                  </a:lnTo>
                  <a:cubicBezTo>
                    <a:pt x="0" y="51816"/>
                    <a:pt x="51816" y="0"/>
                    <a:pt x="115062" y="0"/>
                  </a:cubicBezTo>
                  <a:lnTo>
                    <a:pt x="4648200" y="0"/>
                  </a:lnTo>
                  <a:cubicBezTo>
                    <a:pt x="4711446" y="0"/>
                    <a:pt x="4763262" y="51816"/>
                    <a:pt x="4763262" y="115062"/>
                  </a:cubicBezTo>
                  <a:lnTo>
                    <a:pt x="4763262" y="6727190"/>
                  </a:lnTo>
                  <a:close/>
                </a:path>
              </a:pathLst>
            </a:custGeom>
            <a:blipFill>
              <a:blip r:embed="rId6"/>
              <a:stretch>
                <a:fillRect l="-57733" t="0" r="-57732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579783">
            <a:off x="13755640" y="1121452"/>
            <a:ext cx="67893" cy="64801"/>
            <a:chOff x="0" y="0"/>
            <a:chExt cx="90524" cy="864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424" cy="86487"/>
            </a:xfrm>
            <a:custGeom>
              <a:avLst/>
              <a:gdLst/>
              <a:ahLst/>
              <a:cxnLst/>
              <a:rect r="r" b="b" t="t" l="l"/>
              <a:pathLst>
                <a:path h="86487" w="90424">
                  <a:moveTo>
                    <a:pt x="45212" y="127"/>
                  </a:moveTo>
                  <a:cubicBezTo>
                    <a:pt x="29845" y="0"/>
                    <a:pt x="15494" y="8255"/>
                    <a:pt x="7747" y="21590"/>
                  </a:cubicBezTo>
                  <a:cubicBezTo>
                    <a:pt x="0" y="34925"/>
                    <a:pt x="0" y="51435"/>
                    <a:pt x="7747" y="64770"/>
                  </a:cubicBezTo>
                  <a:cubicBezTo>
                    <a:pt x="15494" y="78105"/>
                    <a:pt x="29845" y="86360"/>
                    <a:pt x="45212" y="86360"/>
                  </a:cubicBezTo>
                  <a:cubicBezTo>
                    <a:pt x="60706" y="86487"/>
                    <a:pt x="74930" y="78232"/>
                    <a:pt x="82677" y="64897"/>
                  </a:cubicBezTo>
                  <a:cubicBezTo>
                    <a:pt x="90424" y="51562"/>
                    <a:pt x="90424" y="35052"/>
                    <a:pt x="82677" y="21717"/>
                  </a:cubicBezTo>
                  <a:cubicBezTo>
                    <a:pt x="74930" y="8382"/>
                    <a:pt x="60706" y="0"/>
                    <a:pt x="45212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579783">
            <a:off x="13882029" y="1037584"/>
            <a:ext cx="97313" cy="92882"/>
            <a:chOff x="0" y="0"/>
            <a:chExt cx="129751" cy="1238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27" y="0"/>
              <a:ext cx="129794" cy="123825"/>
            </a:xfrm>
            <a:custGeom>
              <a:avLst/>
              <a:gdLst/>
              <a:ahLst/>
              <a:cxnLst/>
              <a:rect r="r" b="b" t="t" l="l"/>
              <a:pathLst>
                <a:path h="123825" w="129794">
                  <a:moveTo>
                    <a:pt x="65024" y="127"/>
                  </a:moveTo>
                  <a:cubicBezTo>
                    <a:pt x="42799" y="0"/>
                    <a:pt x="22352" y="11811"/>
                    <a:pt x="11176" y="30988"/>
                  </a:cubicBezTo>
                  <a:cubicBezTo>
                    <a:pt x="0" y="50165"/>
                    <a:pt x="127" y="73787"/>
                    <a:pt x="11176" y="92964"/>
                  </a:cubicBezTo>
                  <a:cubicBezTo>
                    <a:pt x="22225" y="112141"/>
                    <a:pt x="42799" y="123825"/>
                    <a:pt x="65024" y="123698"/>
                  </a:cubicBezTo>
                  <a:cubicBezTo>
                    <a:pt x="87122" y="123825"/>
                    <a:pt x="107696" y="112014"/>
                    <a:pt x="118745" y="92837"/>
                  </a:cubicBezTo>
                  <a:cubicBezTo>
                    <a:pt x="129794" y="73660"/>
                    <a:pt x="129794" y="50038"/>
                    <a:pt x="118745" y="30861"/>
                  </a:cubicBezTo>
                  <a:cubicBezTo>
                    <a:pt x="107696" y="11684"/>
                    <a:pt x="87122" y="0"/>
                    <a:pt x="65024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579783">
            <a:off x="14043660" y="988757"/>
            <a:ext cx="54315" cy="51841"/>
            <a:chOff x="0" y="0"/>
            <a:chExt cx="72420" cy="691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390" cy="69088"/>
            </a:xfrm>
            <a:custGeom>
              <a:avLst/>
              <a:gdLst/>
              <a:ahLst/>
              <a:cxnLst/>
              <a:rect r="r" b="b" t="t" l="l"/>
              <a:pathLst>
                <a:path h="69088" w="72390">
                  <a:moveTo>
                    <a:pt x="36195" y="0"/>
                  </a:moveTo>
                  <a:cubicBezTo>
                    <a:pt x="23876" y="0"/>
                    <a:pt x="12446" y="6604"/>
                    <a:pt x="6223" y="17272"/>
                  </a:cubicBezTo>
                  <a:cubicBezTo>
                    <a:pt x="0" y="27940"/>
                    <a:pt x="0" y="41148"/>
                    <a:pt x="6223" y="51816"/>
                  </a:cubicBezTo>
                  <a:cubicBezTo>
                    <a:pt x="12446" y="62484"/>
                    <a:pt x="23876" y="69088"/>
                    <a:pt x="36195" y="69088"/>
                  </a:cubicBezTo>
                  <a:cubicBezTo>
                    <a:pt x="48514" y="69088"/>
                    <a:pt x="60071" y="62611"/>
                    <a:pt x="66167" y="51816"/>
                  </a:cubicBezTo>
                  <a:cubicBezTo>
                    <a:pt x="72263" y="41021"/>
                    <a:pt x="72390" y="27940"/>
                    <a:pt x="66167" y="17272"/>
                  </a:cubicBezTo>
                  <a:cubicBezTo>
                    <a:pt x="59944" y="6604"/>
                    <a:pt x="48514" y="0"/>
                    <a:pt x="36195" y="0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579783">
            <a:off x="14058371" y="1002797"/>
            <a:ext cx="24894" cy="23761"/>
            <a:chOff x="0" y="0"/>
            <a:chExt cx="33192" cy="316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27" y="0"/>
              <a:ext cx="33147" cy="31623"/>
            </a:xfrm>
            <a:custGeom>
              <a:avLst/>
              <a:gdLst/>
              <a:ahLst/>
              <a:cxnLst/>
              <a:rect r="r" b="b" t="t" l="l"/>
              <a:pathLst>
                <a:path h="31623" w="33147">
                  <a:moveTo>
                    <a:pt x="16764" y="0"/>
                  </a:moveTo>
                  <a:cubicBezTo>
                    <a:pt x="11049" y="0"/>
                    <a:pt x="5842" y="3048"/>
                    <a:pt x="2921" y="7874"/>
                  </a:cubicBezTo>
                  <a:cubicBezTo>
                    <a:pt x="0" y="12700"/>
                    <a:pt x="127" y="18923"/>
                    <a:pt x="2921" y="23749"/>
                  </a:cubicBezTo>
                  <a:cubicBezTo>
                    <a:pt x="5715" y="28575"/>
                    <a:pt x="11049" y="31623"/>
                    <a:pt x="16637" y="31623"/>
                  </a:cubicBezTo>
                  <a:cubicBezTo>
                    <a:pt x="22225" y="31623"/>
                    <a:pt x="27559" y="28702"/>
                    <a:pt x="30353" y="23749"/>
                  </a:cubicBezTo>
                  <a:cubicBezTo>
                    <a:pt x="33147" y="18796"/>
                    <a:pt x="33147" y="12827"/>
                    <a:pt x="30353" y="7874"/>
                  </a:cubicBezTo>
                  <a:cubicBezTo>
                    <a:pt x="27559" y="2921"/>
                    <a:pt x="22352" y="0"/>
                    <a:pt x="16764" y="0"/>
                  </a:cubicBezTo>
                  <a:close/>
                </a:path>
              </a:pathLst>
            </a:custGeom>
            <a:solidFill>
              <a:srgbClr val="B28E6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579783">
            <a:off x="14054872" y="1006713"/>
            <a:ext cx="13579" cy="12960"/>
            <a:chOff x="0" y="0"/>
            <a:chExt cx="18105" cy="172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034" cy="17272"/>
            </a:xfrm>
            <a:custGeom>
              <a:avLst/>
              <a:gdLst/>
              <a:ahLst/>
              <a:cxnLst/>
              <a:rect r="r" b="b" t="t" l="l"/>
              <a:pathLst>
                <a:path h="17272" w="18034">
                  <a:moveTo>
                    <a:pt x="9017" y="0"/>
                  </a:moveTo>
                  <a:cubicBezTo>
                    <a:pt x="5969" y="0"/>
                    <a:pt x="3048" y="1651"/>
                    <a:pt x="1524" y="4318"/>
                  </a:cubicBezTo>
                  <a:cubicBezTo>
                    <a:pt x="0" y="6985"/>
                    <a:pt x="0" y="10287"/>
                    <a:pt x="1524" y="12954"/>
                  </a:cubicBezTo>
                  <a:cubicBezTo>
                    <a:pt x="3048" y="15621"/>
                    <a:pt x="5969" y="17272"/>
                    <a:pt x="9017" y="17272"/>
                  </a:cubicBezTo>
                  <a:cubicBezTo>
                    <a:pt x="12065" y="17272"/>
                    <a:pt x="14986" y="15621"/>
                    <a:pt x="16510" y="12954"/>
                  </a:cubicBezTo>
                  <a:cubicBezTo>
                    <a:pt x="18034" y="10287"/>
                    <a:pt x="18034" y="6985"/>
                    <a:pt x="16510" y="4318"/>
                  </a:cubicBezTo>
                  <a:cubicBezTo>
                    <a:pt x="14986" y="1651"/>
                    <a:pt x="12192" y="0"/>
                    <a:pt x="9017" y="0"/>
                  </a:cubicBezTo>
                  <a:close/>
                </a:path>
              </a:pathLst>
            </a:custGeom>
            <a:solidFill>
              <a:srgbClr val="3B9B8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579783">
            <a:off x="16056642" y="397726"/>
            <a:ext cx="16174" cy="236147"/>
            <a:chOff x="0" y="0"/>
            <a:chExt cx="21566" cy="3148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590" cy="314833"/>
            </a:xfrm>
            <a:custGeom>
              <a:avLst/>
              <a:gdLst/>
              <a:ahLst/>
              <a:cxnLst/>
              <a:rect r="r" b="b" t="t" l="l"/>
              <a:pathLst>
                <a:path h="314833" w="21590">
                  <a:moveTo>
                    <a:pt x="0" y="0"/>
                  </a:moveTo>
                  <a:lnTo>
                    <a:pt x="0" y="314833"/>
                  </a:lnTo>
                  <a:cubicBezTo>
                    <a:pt x="21590" y="314833"/>
                    <a:pt x="18669" y="297561"/>
                    <a:pt x="18669" y="275971"/>
                  </a:cubicBezTo>
                  <a:lnTo>
                    <a:pt x="18669" y="40259"/>
                  </a:lnTo>
                  <a:cubicBezTo>
                    <a:pt x="18669" y="18669"/>
                    <a:pt x="21590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579783">
            <a:off x="16179556" y="646099"/>
            <a:ext cx="16174" cy="236147"/>
            <a:chOff x="0" y="0"/>
            <a:chExt cx="21566" cy="3148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590" cy="314833"/>
            </a:xfrm>
            <a:custGeom>
              <a:avLst/>
              <a:gdLst/>
              <a:ahLst/>
              <a:cxnLst/>
              <a:rect r="r" b="b" t="t" l="l"/>
              <a:pathLst>
                <a:path h="314833" w="21590">
                  <a:moveTo>
                    <a:pt x="0" y="0"/>
                  </a:moveTo>
                  <a:lnTo>
                    <a:pt x="0" y="314833"/>
                  </a:lnTo>
                  <a:cubicBezTo>
                    <a:pt x="21590" y="314833"/>
                    <a:pt x="18669" y="297561"/>
                    <a:pt x="18669" y="275971"/>
                  </a:cubicBezTo>
                  <a:lnTo>
                    <a:pt x="18669" y="40259"/>
                  </a:lnTo>
                  <a:cubicBezTo>
                    <a:pt x="18669" y="18669"/>
                    <a:pt x="21590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579783">
            <a:off x="15295553" y="189490"/>
            <a:ext cx="271731" cy="16174"/>
            <a:chOff x="0" y="0"/>
            <a:chExt cx="362308" cy="215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2331" cy="21590"/>
            </a:xfrm>
            <a:custGeom>
              <a:avLst/>
              <a:gdLst/>
              <a:ahLst/>
              <a:cxnLst/>
              <a:rect r="r" b="b" t="t" l="l"/>
              <a:pathLst>
                <a:path h="21590" w="362331">
                  <a:moveTo>
                    <a:pt x="0" y="21590"/>
                  </a:moveTo>
                  <a:lnTo>
                    <a:pt x="362331" y="21590"/>
                  </a:lnTo>
                  <a:cubicBezTo>
                    <a:pt x="362331" y="0"/>
                    <a:pt x="345059" y="2921"/>
                    <a:pt x="323469" y="2921"/>
                  </a:cubicBezTo>
                  <a:lnTo>
                    <a:pt x="38862" y="2921"/>
                  </a:lnTo>
                  <a:cubicBezTo>
                    <a:pt x="17272" y="2921"/>
                    <a:pt x="0" y="0"/>
                    <a:pt x="0" y="2159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1320857" y="3316523"/>
            <a:ext cx="4995754" cy="6961004"/>
          </a:xfrm>
          <a:custGeom>
            <a:avLst/>
            <a:gdLst/>
            <a:ahLst/>
            <a:cxnLst/>
            <a:rect r="r" b="b" t="t" l="l"/>
            <a:pathLst>
              <a:path h="6961004" w="4995754">
                <a:moveTo>
                  <a:pt x="0" y="0"/>
                </a:moveTo>
                <a:lnTo>
                  <a:pt x="4995754" y="0"/>
                </a:lnTo>
                <a:lnTo>
                  <a:pt x="4995754" y="6961005"/>
                </a:lnTo>
                <a:lnTo>
                  <a:pt x="0" y="6961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281252" y="3279650"/>
            <a:ext cx="5072233" cy="7037484"/>
          </a:xfrm>
          <a:custGeom>
            <a:avLst/>
            <a:gdLst/>
            <a:ahLst/>
            <a:cxnLst/>
            <a:rect r="r" b="b" t="t" l="l"/>
            <a:pathLst>
              <a:path h="7037484" w="5072233">
                <a:moveTo>
                  <a:pt x="0" y="0"/>
                </a:moveTo>
                <a:lnTo>
                  <a:pt x="5072233" y="0"/>
                </a:lnTo>
                <a:lnTo>
                  <a:pt x="5072233" y="7037484"/>
                </a:lnTo>
                <a:lnTo>
                  <a:pt x="0" y="703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557125" y="3547328"/>
            <a:ext cx="4524585" cy="6499396"/>
            <a:chOff x="0" y="0"/>
            <a:chExt cx="6032780" cy="866586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032754" cy="8665845"/>
            </a:xfrm>
            <a:custGeom>
              <a:avLst/>
              <a:gdLst/>
              <a:ahLst/>
              <a:cxnLst/>
              <a:rect r="r" b="b" t="t" l="l"/>
              <a:pathLst>
                <a:path h="8665845" w="6032754">
                  <a:moveTo>
                    <a:pt x="6030976" y="8520176"/>
                  </a:moveTo>
                  <a:cubicBezTo>
                    <a:pt x="6030976" y="8600313"/>
                    <a:pt x="5965444" y="8665845"/>
                    <a:pt x="5885307" y="8665845"/>
                  </a:cubicBezTo>
                  <a:lnTo>
                    <a:pt x="145669" y="8665845"/>
                  </a:lnTo>
                  <a:cubicBezTo>
                    <a:pt x="65532" y="8665845"/>
                    <a:pt x="0" y="8600313"/>
                    <a:pt x="0" y="8520176"/>
                  </a:cubicBezTo>
                  <a:lnTo>
                    <a:pt x="0" y="145669"/>
                  </a:lnTo>
                  <a:cubicBezTo>
                    <a:pt x="0" y="65532"/>
                    <a:pt x="65532" y="0"/>
                    <a:pt x="145669" y="0"/>
                  </a:cubicBezTo>
                  <a:lnTo>
                    <a:pt x="5887085" y="0"/>
                  </a:lnTo>
                  <a:cubicBezTo>
                    <a:pt x="5967222" y="0"/>
                    <a:pt x="6032754" y="65532"/>
                    <a:pt x="6032754" y="145669"/>
                  </a:cubicBezTo>
                  <a:lnTo>
                    <a:pt x="6032754" y="8520176"/>
                  </a:lnTo>
                  <a:close/>
                </a:path>
              </a:pathLst>
            </a:custGeom>
            <a:blipFill>
              <a:blip r:embed="rId11"/>
              <a:stretch>
                <a:fillRect l="-101059" t="0" r="-10106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379684" y="3391571"/>
            <a:ext cx="85989" cy="82074"/>
            <a:chOff x="0" y="0"/>
            <a:chExt cx="114652" cy="10943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127" y="0"/>
              <a:ext cx="114681" cy="109474"/>
            </a:xfrm>
            <a:custGeom>
              <a:avLst/>
              <a:gdLst/>
              <a:ahLst/>
              <a:cxnLst/>
              <a:rect r="r" b="b" t="t" l="l"/>
              <a:pathLst>
                <a:path h="109474" w="114681">
                  <a:moveTo>
                    <a:pt x="57404" y="127"/>
                  </a:moveTo>
                  <a:cubicBezTo>
                    <a:pt x="37846" y="0"/>
                    <a:pt x="19812" y="10414"/>
                    <a:pt x="9906" y="27305"/>
                  </a:cubicBezTo>
                  <a:cubicBezTo>
                    <a:pt x="0" y="44196"/>
                    <a:pt x="127" y="65151"/>
                    <a:pt x="9906" y="82042"/>
                  </a:cubicBezTo>
                  <a:cubicBezTo>
                    <a:pt x="19685" y="98933"/>
                    <a:pt x="37846" y="109347"/>
                    <a:pt x="57404" y="109347"/>
                  </a:cubicBezTo>
                  <a:cubicBezTo>
                    <a:pt x="76962" y="109474"/>
                    <a:pt x="95123" y="99060"/>
                    <a:pt x="104902" y="82042"/>
                  </a:cubicBezTo>
                  <a:cubicBezTo>
                    <a:pt x="114681" y="65024"/>
                    <a:pt x="114681" y="44196"/>
                    <a:pt x="104902" y="27305"/>
                  </a:cubicBezTo>
                  <a:cubicBezTo>
                    <a:pt x="95123" y="10414"/>
                    <a:pt x="77089" y="0"/>
                    <a:pt x="57404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560447" y="3373788"/>
            <a:ext cx="123251" cy="117639"/>
            <a:chOff x="0" y="0"/>
            <a:chExt cx="164335" cy="15685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4338" cy="156845"/>
            </a:xfrm>
            <a:custGeom>
              <a:avLst/>
              <a:gdLst/>
              <a:ahLst/>
              <a:cxnLst/>
              <a:rect r="r" b="b" t="t" l="l"/>
              <a:pathLst>
                <a:path h="156845" w="164338">
                  <a:moveTo>
                    <a:pt x="82169" y="127"/>
                  </a:moveTo>
                  <a:cubicBezTo>
                    <a:pt x="54102" y="0"/>
                    <a:pt x="28067" y="14859"/>
                    <a:pt x="14097" y="39116"/>
                  </a:cubicBezTo>
                  <a:cubicBezTo>
                    <a:pt x="127" y="63373"/>
                    <a:pt x="0" y="93345"/>
                    <a:pt x="14097" y="117729"/>
                  </a:cubicBezTo>
                  <a:cubicBezTo>
                    <a:pt x="28194" y="142113"/>
                    <a:pt x="54102" y="156845"/>
                    <a:pt x="82169" y="156718"/>
                  </a:cubicBezTo>
                  <a:cubicBezTo>
                    <a:pt x="110236" y="156845"/>
                    <a:pt x="136144" y="141986"/>
                    <a:pt x="150241" y="117729"/>
                  </a:cubicBezTo>
                  <a:cubicBezTo>
                    <a:pt x="164338" y="93472"/>
                    <a:pt x="164338" y="63500"/>
                    <a:pt x="150241" y="39243"/>
                  </a:cubicBezTo>
                  <a:cubicBezTo>
                    <a:pt x="136144" y="14986"/>
                    <a:pt x="110236" y="0"/>
                    <a:pt x="82169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785704" y="3399779"/>
            <a:ext cx="68792" cy="65659"/>
            <a:chOff x="0" y="0"/>
            <a:chExt cx="91722" cy="875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1694" cy="87630"/>
            </a:xfrm>
            <a:custGeom>
              <a:avLst/>
              <a:gdLst/>
              <a:ahLst/>
              <a:cxnLst/>
              <a:rect r="r" b="b" t="t" l="l"/>
              <a:pathLst>
                <a:path h="87630" w="91694">
                  <a:moveTo>
                    <a:pt x="45847" y="127"/>
                  </a:moveTo>
                  <a:cubicBezTo>
                    <a:pt x="30226" y="0"/>
                    <a:pt x="15748" y="8255"/>
                    <a:pt x="7874" y="21844"/>
                  </a:cubicBezTo>
                  <a:cubicBezTo>
                    <a:pt x="0" y="35433"/>
                    <a:pt x="0" y="52070"/>
                    <a:pt x="7874" y="65659"/>
                  </a:cubicBezTo>
                  <a:cubicBezTo>
                    <a:pt x="15748" y="79248"/>
                    <a:pt x="30226" y="87503"/>
                    <a:pt x="45847" y="87503"/>
                  </a:cubicBezTo>
                  <a:cubicBezTo>
                    <a:pt x="61468" y="87630"/>
                    <a:pt x="75946" y="79248"/>
                    <a:pt x="83820" y="65659"/>
                  </a:cubicBezTo>
                  <a:cubicBezTo>
                    <a:pt x="91694" y="52070"/>
                    <a:pt x="91694" y="35433"/>
                    <a:pt x="83820" y="21844"/>
                  </a:cubicBezTo>
                  <a:cubicBezTo>
                    <a:pt x="75946" y="8255"/>
                    <a:pt x="61468" y="0"/>
                    <a:pt x="45847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3804335" y="3417562"/>
            <a:ext cx="31530" cy="30094"/>
            <a:chOff x="0" y="0"/>
            <a:chExt cx="42039" cy="4012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127" y="0"/>
              <a:ext cx="42037" cy="40132"/>
            </a:xfrm>
            <a:custGeom>
              <a:avLst/>
              <a:gdLst/>
              <a:ahLst/>
              <a:cxnLst/>
              <a:rect r="r" b="b" t="t" l="l"/>
              <a:pathLst>
                <a:path h="40132" w="42037">
                  <a:moveTo>
                    <a:pt x="21209" y="0"/>
                  </a:moveTo>
                  <a:cubicBezTo>
                    <a:pt x="13970" y="0"/>
                    <a:pt x="7366" y="3810"/>
                    <a:pt x="3683" y="10033"/>
                  </a:cubicBezTo>
                  <a:cubicBezTo>
                    <a:pt x="0" y="16256"/>
                    <a:pt x="127" y="23876"/>
                    <a:pt x="3683" y="30099"/>
                  </a:cubicBezTo>
                  <a:cubicBezTo>
                    <a:pt x="7239" y="36322"/>
                    <a:pt x="13970" y="40132"/>
                    <a:pt x="21082" y="40132"/>
                  </a:cubicBezTo>
                  <a:cubicBezTo>
                    <a:pt x="28194" y="40132"/>
                    <a:pt x="34925" y="36322"/>
                    <a:pt x="38481" y="30099"/>
                  </a:cubicBezTo>
                  <a:cubicBezTo>
                    <a:pt x="42037" y="23876"/>
                    <a:pt x="42037" y="16256"/>
                    <a:pt x="38481" y="10033"/>
                  </a:cubicBezTo>
                  <a:cubicBezTo>
                    <a:pt x="34925" y="3810"/>
                    <a:pt x="28321" y="0"/>
                    <a:pt x="21209" y="0"/>
                  </a:cubicBezTo>
                  <a:close/>
                </a:path>
              </a:pathLst>
            </a:custGeom>
            <a:solidFill>
              <a:srgbClr val="B28E66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3801941" y="3417573"/>
            <a:ext cx="17198" cy="16414"/>
            <a:chOff x="0" y="0"/>
            <a:chExt cx="22931" cy="2188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127" y="0"/>
              <a:ext cx="23114" cy="21844"/>
            </a:xfrm>
            <a:custGeom>
              <a:avLst/>
              <a:gdLst/>
              <a:ahLst/>
              <a:cxnLst/>
              <a:rect r="r" b="b" t="t" l="l"/>
              <a:pathLst>
                <a:path h="21844" w="23114">
                  <a:moveTo>
                    <a:pt x="11557" y="0"/>
                  </a:moveTo>
                  <a:cubicBezTo>
                    <a:pt x="7620" y="0"/>
                    <a:pt x="4064" y="2032"/>
                    <a:pt x="2032" y="5461"/>
                  </a:cubicBezTo>
                  <a:cubicBezTo>
                    <a:pt x="0" y="8890"/>
                    <a:pt x="127" y="13081"/>
                    <a:pt x="2032" y="16383"/>
                  </a:cubicBezTo>
                  <a:cubicBezTo>
                    <a:pt x="3937" y="19685"/>
                    <a:pt x="7620" y="21844"/>
                    <a:pt x="11557" y="21844"/>
                  </a:cubicBezTo>
                  <a:cubicBezTo>
                    <a:pt x="15494" y="21844"/>
                    <a:pt x="19050" y="19812"/>
                    <a:pt x="21082" y="16383"/>
                  </a:cubicBezTo>
                  <a:cubicBezTo>
                    <a:pt x="23114" y="12954"/>
                    <a:pt x="22987" y="8763"/>
                    <a:pt x="21082" y="5461"/>
                  </a:cubicBezTo>
                  <a:cubicBezTo>
                    <a:pt x="19177" y="2159"/>
                    <a:pt x="15494" y="0"/>
                    <a:pt x="11557" y="0"/>
                  </a:cubicBezTo>
                  <a:close/>
                </a:path>
              </a:pathLst>
            </a:custGeom>
            <a:solidFill>
              <a:srgbClr val="3B9B89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6353485" y="3836857"/>
            <a:ext cx="20486" cy="299090"/>
            <a:chOff x="0" y="0"/>
            <a:chExt cx="27314" cy="39878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7305" cy="398780"/>
            </a:xfrm>
            <a:custGeom>
              <a:avLst/>
              <a:gdLst/>
              <a:ahLst/>
              <a:cxnLst/>
              <a:rect r="r" b="b" t="t" l="l"/>
              <a:pathLst>
                <a:path h="398780" w="27305">
                  <a:moveTo>
                    <a:pt x="0" y="0"/>
                  </a:moveTo>
                  <a:lnTo>
                    <a:pt x="0" y="398780"/>
                  </a:lnTo>
                  <a:cubicBezTo>
                    <a:pt x="27305" y="398780"/>
                    <a:pt x="23622" y="376936"/>
                    <a:pt x="23622" y="349631"/>
                  </a:cubicBezTo>
                  <a:lnTo>
                    <a:pt x="23622" y="50927"/>
                  </a:lnTo>
                  <a:cubicBezTo>
                    <a:pt x="23622" y="23622"/>
                    <a:pt x="27305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6353485" y="4187844"/>
            <a:ext cx="20486" cy="299090"/>
            <a:chOff x="0" y="0"/>
            <a:chExt cx="27314" cy="39878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7305" cy="398780"/>
            </a:xfrm>
            <a:custGeom>
              <a:avLst/>
              <a:gdLst/>
              <a:ahLst/>
              <a:cxnLst/>
              <a:rect r="r" b="b" t="t" l="l"/>
              <a:pathLst>
                <a:path h="398780" w="27305">
                  <a:moveTo>
                    <a:pt x="0" y="0"/>
                  </a:moveTo>
                  <a:lnTo>
                    <a:pt x="0" y="398780"/>
                  </a:lnTo>
                  <a:cubicBezTo>
                    <a:pt x="27305" y="398780"/>
                    <a:pt x="23622" y="376936"/>
                    <a:pt x="23622" y="349631"/>
                  </a:cubicBezTo>
                  <a:lnTo>
                    <a:pt x="23622" y="50927"/>
                  </a:lnTo>
                  <a:cubicBezTo>
                    <a:pt x="23622" y="23622"/>
                    <a:pt x="27305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5651512" y="3259164"/>
            <a:ext cx="344158" cy="20486"/>
            <a:chOff x="0" y="0"/>
            <a:chExt cx="458877" cy="2731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58851" cy="27305"/>
            </a:xfrm>
            <a:custGeom>
              <a:avLst/>
              <a:gdLst/>
              <a:ahLst/>
              <a:cxnLst/>
              <a:rect r="r" b="b" t="t" l="l"/>
              <a:pathLst>
                <a:path h="27305" w="458851">
                  <a:moveTo>
                    <a:pt x="0" y="27305"/>
                  </a:moveTo>
                  <a:lnTo>
                    <a:pt x="458851" y="27305"/>
                  </a:lnTo>
                  <a:cubicBezTo>
                    <a:pt x="458851" y="0"/>
                    <a:pt x="437007" y="3683"/>
                    <a:pt x="409702" y="3683"/>
                  </a:cubicBezTo>
                  <a:lnTo>
                    <a:pt x="49149" y="3683"/>
                  </a:lnTo>
                  <a:cubicBezTo>
                    <a:pt x="21844" y="3683"/>
                    <a:pt x="0" y="0"/>
                    <a:pt x="0" y="27305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sp>
        <p:nvSpPr>
          <p:cNvPr name="Freeform 42" id="42"/>
          <p:cNvSpPr/>
          <p:nvPr/>
        </p:nvSpPr>
        <p:spPr>
          <a:xfrm flipH="false" flipV="false" rot="0">
            <a:off x="14852830" y="5449217"/>
            <a:ext cx="3397095" cy="4733458"/>
          </a:xfrm>
          <a:custGeom>
            <a:avLst/>
            <a:gdLst/>
            <a:ahLst/>
            <a:cxnLst/>
            <a:rect r="r" b="b" t="t" l="l"/>
            <a:pathLst>
              <a:path h="4733458" w="3397095">
                <a:moveTo>
                  <a:pt x="0" y="0"/>
                </a:moveTo>
                <a:lnTo>
                  <a:pt x="3397094" y="0"/>
                </a:lnTo>
                <a:lnTo>
                  <a:pt x="3397094" y="4733458"/>
                </a:lnTo>
                <a:lnTo>
                  <a:pt x="0" y="47334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4825898" y="5424144"/>
            <a:ext cx="3449101" cy="4785464"/>
          </a:xfrm>
          <a:custGeom>
            <a:avLst/>
            <a:gdLst/>
            <a:ahLst/>
            <a:cxnLst/>
            <a:rect r="r" b="b" t="t" l="l"/>
            <a:pathLst>
              <a:path h="4785464" w="3449101">
                <a:moveTo>
                  <a:pt x="0" y="0"/>
                </a:moveTo>
                <a:lnTo>
                  <a:pt x="3449101" y="0"/>
                </a:lnTo>
                <a:lnTo>
                  <a:pt x="3449101" y="4785464"/>
                </a:lnTo>
                <a:lnTo>
                  <a:pt x="0" y="47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5013490" y="5606163"/>
            <a:ext cx="3076702" cy="4419566"/>
            <a:chOff x="0" y="0"/>
            <a:chExt cx="4102269" cy="589275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102227" cy="5892800"/>
            </a:xfrm>
            <a:custGeom>
              <a:avLst/>
              <a:gdLst/>
              <a:ahLst/>
              <a:cxnLst/>
              <a:rect r="r" b="b" t="t" l="l"/>
              <a:pathLst>
                <a:path h="5892800" w="4102227">
                  <a:moveTo>
                    <a:pt x="4101084" y="5793740"/>
                  </a:moveTo>
                  <a:cubicBezTo>
                    <a:pt x="4101084" y="5848223"/>
                    <a:pt x="4056507" y="5892800"/>
                    <a:pt x="4002024" y="5892800"/>
                  </a:cubicBezTo>
                  <a:lnTo>
                    <a:pt x="99060" y="5892800"/>
                  </a:lnTo>
                  <a:cubicBezTo>
                    <a:pt x="44577" y="5892800"/>
                    <a:pt x="0" y="5848223"/>
                    <a:pt x="0" y="5793740"/>
                  </a:cubicBezTo>
                  <a:lnTo>
                    <a:pt x="0" y="99060"/>
                  </a:lnTo>
                  <a:cubicBezTo>
                    <a:pt x="0" y="44577"/>
                    <a:pt x="44577" y="0"/>
                    <a:pt x="99060" y="0"/>
                  </a:cubicBezTo>
                  <a:lnTo>
                    <a:pt x="4003167" y="0"/>
                  </a:lnTo>
                  <a:cubicBezTo>
                    <a:pt x="4057650" y="0"/>
                    <a:pt x="4102227" y="44577"/>
                    <a:pt x="4102227" y="99060"/>
                  </a:cubicBezTo>
                  <a:lnTo>
                    <a:pt x="4102227" y="5793740"/>
                  </a:lnTo>
                  <a:close/>
                </a:path>
              </a:pathLst>
            </a:custGeom>
            <a:blipFill>
              <a:blip r:embed="rId16"/>
              <a:stretch>
                <a:fillRect l="-57735" t="0" r="-57736" b="0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6252825" y="5500250"/>
            <a:ext cx="58472" cy="55810"/>
            <a:chOff x="0" y="0"/>
            <a:chExt cx="77963" cy="7441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7978" cy="74422"/>
            </a:xfrm>
            <a:custGeom>
              <a:avLst/>
              <a:gdLst/>
              <a:ahLst/>
              <a:cxnLst/>
              <a:rect r="r" b="b" t="t" l="l"/>
              <a:pathLst>
                <a:path h="74422" w="77978">
                  <a:moveTo>
                    <a:pt x="38989" y="0"/>
                  </a:moveTo>
                  <a:cubicBezTo>
                    <a:pt x="25654" y="0"/>
                    <a:pt x="13335" y="7112"/>
                    <a:pt x="6731" y="18542"/>
                  </a:cubicBezTo>
                  <a:cubicBezTo>
                    <a:pt x="127" y="29972"/>
                    <a:pt x="0" y="44323"/>
                    <a:pt x="6731" y="55880"/>
                  </a:cubicBezTo>
                  <a:cubicBezTo>
                    <a:pt x="13462" y="67437"/>
                    <a:pt x="25781" y="74422"/>
                    <a:pt x="38989" y="74422"/>
                  </a:cubicBezTo>
                  <a:cubicBezTo>
                    <a:pt x="52197" y="74422"/>
                    <a:pt x="64643" y="67310"/>
                    <a:pt x="71247" y="55880"/>
                  </a:cubicBezTo>
                  <a:cubicBezTo>
                    <a:pt x="77851" y="44450"/>
                    <a:pt x="77978" y="30099"/>
                    <a:pt x="71247" y="18669"/>
                  </a:cubicBezTo>
                  <a:cubicBezTo>
                    <a:pt x="64516" y="7239"/>
                    <a:pt x="52324" y="0"/>
                    <a:pt x="38989" y="0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6375742" y="5488157"/>
            <a:ext cx="83810" cy="79994"/>
            <a:chOff x="0" y="0"/>
            <a:chExt cx="111747" cy="10665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-127" y="0"/>
              <a:ext cx="112014" cy="106680"/>
            </a:xfrm>
            <a:custGeom>
              <a:avLst/>
              <a:gdLst/>
              <a:ahLst/>
              <a:cxnLst/>
              <a:rect r="r" b="b" t="t" l="l"/>
              <a:pathLst>
                <a:path h="106680" w="112014">
                  <a:moveTo>
                    <a:pt x="56007" y="127"/>
                  </a:moveTo>
                  <a:cubicBezTo>
                    <a:pt x="36957" y="0"/>
                    <a:pt x="19304" y="10160"/>
                    <a:pt x="9652" y="26670"/>
                  </a:cubicBezTo>
                  <a:cubicBezTo>
                    <a:pt x="0" y="43180"/>
                    <a:pt x="127" y="63500"/>
                    <a:pt x="9652" y="80010"/>
                  </a:cubicBezTo>
                  <a:cubicBezTo>
                    <a:pt x="19177" y="96520"/>
                    <a:pt x="36957" y="106680"/>
                    <a:pt x="56007" y="106553"/>
                  </a:cubicBezTo>
                  <a:cubicBezTo>
                    <a:pt x="75057" y="106680"/>
                    <a:pt x="92710" y="96520"/>
                    <a:pt x="102362" y="80010"/>
                  </a:cubicBezTo>
                  <a:cubicBezTo>
                    <a:pt x="112014" y="63500"/>
                    <a:pt x="111887" y="43180"/>
                    <a:pt x="102362" y="26670"/>
                  </a:cubicBezTo>
                  <a:cubicBezTo>
                    <a:pt x="92837" y="10160"/>
                    <a:pt x="75057" y="0"/>
                    <a:pt x="56007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6528916" y="5505830"/>
            <a:ext cx="46778" cy="44648"/>
            <a:chOff x="0" y="0"/>
            <a:chExt cx="62371" cy="5953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2611" cy="59563"/>
            </a:xfrm>
            <a:custGeom>
              <a:avLst/>
              <a:gdLst/>
              <a:ahLst/>
              <a:cxnLst/>
              <a:rect r="r" b="b" t="t" l="l"/>
              <a:pathLst>
                <a:path h="59563" w="62611">
                  <a:moveTo>
                    <a:pt x="31242" y="0"/>
                  </a:moveTo>
                  <a:cubicBezTo>
                    <a:pt x="20574" y="0"/>
                    <a:pt x="10668" y="5715"/>
                    <a:pt x="5334" y="14859"/>
                  </a:cubicBezTo>
                  <a:cubicBezTo>
                    <a:pt x="0" y="24003"/>
                    <a:pt x="0" y="35433"/>
                    <a:pt x="5334" y="44704"/>
                  </a:cubicBezTo>
                  <a:cubicBezTo>
                    <a:pt x="10668" y="53975"/>
                    <a:pt x="20574" y="59563"/>
                    <a:pt x="31242" y="59563"/>
                  </a:cubicBezTo>
                  <a:cubicBezTo>
                    <a:pt x="41910" y="59563"/>
                    <a:pt x="51689" y="53975"/>
                    <a:pt x="57150" y="44704"/>
                  </a:cubicBezTo>
                  <a:cubicBezTo>
                    <a:pt x="62611" y="35433"/>
                    <a:pt x="62484" y="24130"/>
                    <a:pt x="57150" y="14859"/>
                  </a:cubicBezTo>
                  <a:cubicBezTo>
                    <a:pt x="51816" y="5588"/>
                    <a:pt x="41783" y="0"/>
                    <a:pt x="31242" y="0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6541586" y="5517923"/>
            <a:ext cx="21440" cy="20464"/>
            <a:chOff x="0" y="0"/>
            <a:chExt cx="28587" cy="27285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-127" y="0"/>
              <a:ext cx="28575" cy="27305"/>
            </a:xfrm>
            <a:custGeom>
              <a:avLst/>
              <a:gdLst/>
              <a:ahLst/>
              <a:cxnLst/>
              <a:rect r="r" b="b" t="t" l="l"/>
              <a:pathLst>
                <a:path h="27305" w="28575">
                  <a:moveTo>
                    <a:pt x="14478" y="0"/>
                  </a:moveTo>
                  <a:cubicBezTo>
                    <a:pt x="9525" y="0"/>
                    <a:pt x="5080" y="2540"/>
                    <a:pt x="2540" y="6858"/>
                  </a:cubicBezTo>
                  <a:cubicBezTo>
                    <a:pt x="0" y="11176"/>
                    <a:pt x="127" y="16256"/>
                    <a:pt x="2540" y="20447"/>
                  </a:cubicBezTo>
                  <a:cubicBezTo>
                    <a:pt x="4953" y="24638"/>
                    <a:pt x="9525" y="27305"/>
                    <a:pt x="14351" y="27178"/>
                  </a:cubicBezTo>
                  <a:cubicBezTo>
                    <a:pt x="19177" y="27051"/>
                    <a:pt x="23749" y="24638"/>
                    <a:pt x="26162" y="20447"/>
                  </a:cubicBezTo>
                  <a:cubicBezTo>
                    <a:pt x="28575" y="16256"/>
                    <a:pt x="28575" y="11049"/>
                    <a:pt x="26162" y="6731"/>
                  </a:cubicBezTo>
                  <a:cubicBezTo>
                    <a:pt x="23749" y="2413"/>
                    <a:pt x="19304" y="0"/>
                    <a:pt x="14478" y="0"/>
                  </a:cubicBezTo>
                  <a:close/>
                </a:path>
              </a:pathLst>
            </a:custGeom>
            <a:solidFill>
              <a:srgbClr val="B28E66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6539958" y="5517930"/>
            <a:ext cx="11695" cy="11162"/>
            <a:chOff x="0" y="0"/>
            <a:chExt cx="15593" cy="1488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5748" cy="14859"/>
            </a:xfrm>
            <a:custGeom>
              <a:avLst/>
              <a:gdLst/>
              <a:ahLst/>
              <a:cxnLst/>
              <a:rect r="r" b="b" t="t" l="l"/>
              <a:pathLst>
                <a:path h="14859" w="15748">
                  <a:moveTo>
                    <a:pt x="7747" y="0"/>
                  </a:moveTo>
                  <a:cubicBezTo>
                    <a:pt x="5080" y="0"/>
                    <a:pt x="2667" y="1397"/>
                    <a:pt x="1397" y="3683"/>
                  </a:cubicBezTo>
                  <a:cubicBezTo>
                    <a:pt x="127" y="5969"/>
                    <a:pt x="0" y="8890"/>
                    <a:pt x="1397" y="11176"/>
                  </a:cubicBezTo>
                  <a:cubicBezTo>
                    <a:pt x="2794" y="13462"/>
                    <a:pt x="5207" y="14859"/>
                    <a:pt x="7874" y="14859"/>
                  </a:cubicBezTo>
                  <a:cubicBezTo>
                    <a:pt x="10541" y="14859"/>
                    <a:pt x="12954" y="13462"/>
                    <a:pt x="14351" y="11176"/>
                  </a:cubicBezTo>
                  <a:cubicBezTo>
                    <a:pt x="15748" y="8890"/>
                    <a:pt x="15748" y="5969"/>
                    <a:pt x="14351" y="3683"/>
                  </a:cubicBezTo>
                  <a:cubicBezTo>
                    <a:pt x="12954" y="1397"/>
                    <a:pt x="10414" y="0"/>
                    <a:pt x="7747" y="0"/>
                  </a:cubicBezTo>
                  <a:close/>
                </a:path>
              </a:pathLst>
            </a:custGeom>
            <a:solidFill>
              <a:srgbClr val="3B9B89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8274999" y="5803042"/>
            <a:ext cx="13930" cy="203380"/>
            <a:chOff x="0" y="0"/>
            <a:chExt cx="18574" cy="27117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8542" cy="271145"/>
            </a:xfrm>
            <a:custGeom>
              <a:avLst/>
              <a:gdLst/>
              <a:ahLst/>
              <a:cxnLst/>
              <a:rect r="r" b="b" t="t" l="l"/>
              <a:pathLst>
                <a:path h="271145" w="18542">
                  <a:moveTo>
                    <a:pt x="0" y="0"/>
                  </a:moveTo>
                  <a:lnTo>
                    <a:pt x="0" y="271145"/>
                  </a:lnTo>
                  <a:cubicBezTo>
                    <a:pt x="18542" y="271145"/>
                    <a:pt x="16129" y="256286"/>
                    <a:pt x="16129" y="237744"/>
                  </a:cubicBezTo>
                  <a:lnTo>
                    <a:pt x="16129" y="34671"/>
                  </a:lnTo>
                  <a:cubicBezTo>
                    <a:pt x="16129" y="16129"/>
                    <a:pt x="18542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8274999" y="6041712"/>
            <a:ext cx="13930" cy="203380"/>
            <a:chOff x="0" y="0"/>
            <a:chExt cx="18574" cy="271173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8542" cy="271145"/>
            </a:xfrm>
            <a:custGeom>
              <a:avLst/>
              <a:gdLst/>
              <a:ahLst/>
              <a:cxnLst/>
              <a:rect r="r" b="b" t="t" l="l"/>
              <a:pathLst>
                <a:path h="271145" w="18542">
                  <a:moveTo>
                    <a:pt x="0" y="0"/>
                  </a:moveTo>
                  <a:lnTo>
                    <a:pt x="0" y="271145"/>
                  </a:lnTo>
                  <a:cubicBezTo>
                    <a:pt x="18542" y="271145"/>
                    <a:pt x="16129" y="256286"/>
                    <a:pt x="16129" y="237744"/>
                  </a:cubicBezTo>
                  <a:lnTo>
                    <a:pt x="16129" y="34671"/>
                  </a:lnTo>
                  <a:cubicBezTo>
                    <a:pt x="16129" y="16129"/>
                    <a:pt x="18542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7797659" y="5410213"/>
            <a:ext cx="234026" cy="13930"/>
            <a:chOff x="0" y="0"/>
            <a:chExt cx="312035" cy="18574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12039" cy="18542"/>
            </a:xfrm>
            <a:custGeom>
              <a:avLst/>
              <a:gdLst/>
              <a:ahLst/>
              <a:cxnLst/>
              <a:rect r="r" b="b" t="t" l="l"/>
              <a:pathLst>
                <a:path h="18542" w="312039">
                  <a:moveTo>
                    <a:pt x="0" y="18542"/>
                  </a:moveTo>
                  <a:lnTo>
                    <a:pt x="312039" y="18542"/>
                  </a:lnTo>
                  <a:cubicBezTo>
                    <a:pt x="312039" y="0"/>
                    <a:pt x="297180" y="2413"/>
                    <a:pt x="278638" y="2413"/>
                  </a:cubicBezTo>
                  <a:lnTo>
                    <a:pt x="33401" y="2413"/>
                  </a:lnTo>
                  <a:cubicBezTo>
                    <a:pt x="14859" y="2413"/>
                    <a:pt x="0" y="0"/>
                    <a:pt x="0" y="18542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228606" y="234318"/>
            <a:ext cx="2070547" cy="961130"/>
            <a:chOff x="0" y="0"/>
            <a:chExt cx="2760729" cy="128150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2760726" cy="1281557"/>
            </a:xfrm>
            <a:custGeom>
              <a:avLst/>
              <a:gdLst/>
              <a:ahLst/>
              <a:cxnLst/>
              <a:rect r="r" b="b" t="t" l="l"/>
              <a:pathLst>
                <a:path h="1281557" w="2760726">
                  <a:moveTo>
                    <a:pt x="0" y="0"/>
                  </a:moveTo>
                  <a:lnTo>
                    <a:pt x="2760726" y="0"/>
                  </a:lnTo>
                  <a:lnTo>
                    <a:pt x="2760726" y="1281557"/>
                  </a:lnTo>
                  <a:lnTo>
                    <a:pt x="0" y="128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931" t="0" r="-1931" b="3"/>
              </a:stretch>
            </a:blip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285772" y="864278"/>
            <a:ext cx="11330873" cy="725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999"/>
              </a:lnSpc>
            </a:pPr>
            <a:r>
              <a:rPr lang="en-US" sz="9999" spc="367">
                <a:solidFill>
                  <a:srgbClr val="ECEDE8"/>
                </a:solidFill>
                <a:latin typeface="Fahkwang Bold"/>
              </a:rPr>
              <a:t>Welcome to</a:t>
            </a:r>
          </a:p>
          <a:p>
            <a:pPr algn="just">
              <a:lnSpc>
                <a:spcPts val="17999"/>
              </a:lnSpc>
            </a:pPr>
            <a:r>
              <a:rPr lang="en-US" sz="9999" spc="367">
                <a:solidFill>
                  <a:srgbClr val="ECEDE8"/>
                </a:solidFill>
                <a:latin typeface="Fahkwang Bold"/>
              </a:rPr>
              <a:t>News Reporter </a:t>
            </a:r>
          </a:p>
          <a:p>
            <a:pPr algn="just">
              <a:lnSpc>
                <a:spcPts val="17999"/>
              </a:lnSpc>
            </a:pPr>
            <a:r>
              <a:rPr lang="en-US" sz="9999" spc="367">
                <a:solidFill>
                  <a:srgbClr val="ECEDE8"/>
                </a:solidFill>
                <a:latin typeface="Fahkwang Bold"/>
              </a:rPr>
              <a:t>Website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28700" y="9002484"/>
            <a:ext cx="3036500" cy="25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0"/>
              </a:lnSpc>
            </a:pPr>
            <a:r>
              <a:rPr lang="en-US" sz="2066" spc="171">
                <a:solidFill>
                  <a:srgbClr val="ECEDE8"/>
                </a:solidFill>
                <a:latin typeface="Josefin Sans Semi-Bold"/>
              </a:rPr>
              <a:t>E-PROJECT_TEAM1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29657" y="1028700"/>
            <a:ext cx="12666514" cy="9032731"/>
          </a:xfrm>
          <a:custGeom>
            <a:avLst/>
            <a:gdLst/>
            <a:ahLst/>
            <a:cxnLst/>
            <a:rect r="r" b="b" t="t" l="l"/>
            <a:pathLst>
              <a:path h="9032731" w="12666514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317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592" y="314636"/>
            <a:ext cx="6311179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TECHLOGORY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4831620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80963" y="1028700"/>
            <a:ext cx="12666514" cy="9032731"/>
          </a:xfrm>
          <a:custGeom>
            <a:avLst/>
            <a:gdLst/>
            <a:ahLst/>
            <a:cxnLst/>
            <a:rect r="r" b="b" t="t" l="l"/>
            <a:pathLst>
              <a:path h="9032731" w="12666514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" b="-6957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592" y="314636"/>
            <a:ext cx="6311179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SPORTS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4831620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80963" y="1028700"/>
            <a:ext cx="12666514" cy="9032731"/>
          </a:xfrm>
          <a:custGeom>
            <a:avLst/>
            <a:gdLst/>
            <a:ahLst/>
            <a:cxnLst/>
            <a:rect r="r" b="b" t="t" l="l"/>
            <a:pathLst>
              <a:path h="9032731" w="12666514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17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592" y="314636"/>
            <a:ext cx="6311179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BEAUTY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4831620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80963" y="1028700"/>
            <a:ext cx="12666514" cy="9032731"/>
          </a:xfrm>
          <a:custGeom>
            <a:avLst/>
            <a:gdLst/>
            <a:ahLst/>
            <a:cxnLst/>
            <a:rect r="r" b="b" t="t" l="l"/>
            <a:pathLst>
              <a:path h="9032731" w="12666514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980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592" y="314636"/>
            <a:ext cx="6311179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SOCIATY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4831620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80963" y="1028700"/>
            <a:ext cx="12666514" cy="9032731"/>
          </a:xfrm>
          <a:custGeom>
            <a:avLst/>
            <a:gdLst/>
            <a:ahLst/>
            <a:cxnLst/>
            <a:rect r="r" b="b" t="t" l="l"/>
            <a:pathLst>
              <a:path h="9032731" w="12666514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34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592" y="314636"/>
            <a:ext cx="7501812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TODAY IN WORLD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4831620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80963" y="1028700"/>
            <a:ext cx="12666514" cy="8855001"/>
          </a:xfrm>
          <a:custGeom>
            <a:avLst/>
            <a:gdLst/>
            <a:ahLst/>
            <a:cxnLst/>
            <a:rect r="r" b="b" t="t" l="l"/>
            <a:pathLst>
              <a:path h="8855001" w="12666514">
                <a:moveTo>
                  <a:pt x="0" y="0"/>
                </a:moveTo>
                <a:lnTo>
                  <a:pt x="12666514" y="0"/>
                </a:lnTo>
                <a:lnTo>
                  <a:pt x="12666514" y="8855001"/>
                </a:lnTo>
                <a:lnTo>
                  <a:pt x="0" y="8855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31" t="0" r="-3087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592" y="314636"/>
            <a:ext cx="7501812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ABOUT 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4831620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80963" y="1028700"/>
            <a:ext cx="12666514" cy="9032731"/>
          </a:xfrm>
          <a:custGeom>
            <a:avLst/>
            <a:gdLst/>
            <a:ahLst/>
            <a:cxnLst/>
            <a:rect r="r" b="b" t="t" l="l"/>
            <a:pathLst>
              <a:path h="9032731" w="12666514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947" t="0" r="-3394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592" y="314636"/>
            <a:ext cx="7501812" cy="115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SEARCH PAGE</a:t>
            </a:r>
          </a:p>
          <a:p>
            <a:pPr algn="l">
              <a:lnSpc>
                <a:spcPts val="478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4831620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18840" y="145934"/>
            <a:ext cx="8250319" cy="9995131"/>
            <a:chOff x="0" y="0"/>
            <a:chExt cx="11000425" cy="133268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00486" cy="13326872"/>
            </a:xfrm>
            <a:custGeom>
              <a:avLst/>
              <a:gdLst/>
              <a:ahLst/>
              <a:cxnLst/>
              <a:rect r="r" b="b" t="t" l="l"/>
              <a:pathLst>
                <a:path h="13326872" w="11000486">
                  <a:moveTo>
                    <a:pt x="0" y="0"/>
                  </a:moveTo>
                  <a:lnTo>
                    <a:pt x="11000486" y="0"/>
                  </a:lnTo>
                  <a:lnTo>
                    <a:pt x="11000486" y="13326872"/>
                  </a:lnTo>
                  <a:lnTo>
                    <a:pt x="0" y="1332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167" r="0" b="-816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5391" y="475372"/>
            <a:ext cx="7501812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CONTACT 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4831620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C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712" y="1761100"/>
            <a:ext cx="15464538" cy="7917342"/>
            <a:chOff x="0" y="0"/>
            <a:chExt cx="20619384" cy="105564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19338" cy="10556494"/>
            </a:xfrm>
            <a:custGeom>
              <a:avLst/>
              <a:gdLst/>
              <a:ahLst/>
              <a:cxnLst/>
              <a:rect r="r" b="b" t="t" l="l"/>
              <a:pathLst>
                <a:path h="10556494" w="20619338">
                  <a:moveTo>
                    <a:pt x="0" y="0"/>
                  </a:moveTo>
                  <a:lnTo>
                    <a:pt x="20619338" y="0"/>
                  </a:lnTo>
                  <a:lnTo>
                    <a:pt x="20619338" y="10556494"/>
                  </a:lnTo>
                  <a:lnTo>
                    <a:pt x="0" y="10556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935" r="0" b="-493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8602" y="188340"/>
            <a:ext cx="6393436" cy="100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VIEW FEEBACK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C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8423" y="1401087"/>
            <a:ext cx="15639100" cy="8205473"/>
            <a:chOff x="0" y="0"/>
            <a:chExt cx="20852133" cy="10940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52130" cy="10940669"/>
            </a:xfrm>
            <a:custGeom>
              <a:avLst/>
              <a:gdLst/>
              <a:ahLst/>
              <a:cxnLst/>
              <a:rect r="r" b="b" t="t" l="l"/>
              <a:pathLst>
                <a:path h="10940669" w="20852130">
                  <a:moveTo>
                    <a:pt x="0" y="0"/>
                  </a:moveTo>
                  <a:lnTo>
                    <a:pt x="20852130" y="0"/>
                  </a:lnTo>
                  <a:lnTo>
                    <a:pt x="20852130" y="10940669"/>
                  </a:lnTo>
                  <a:lnTo>
                    <a:pt x="0" y="10940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04" r="0" b="-360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41581" y="7548215"/>
            <a:ext cx="2306975" cy="1052491"/>
            <a:chOff x="0" y="0"/>
            <a:chExt cx="3075967" cy="14033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5940" cy="1403350"/>
            </a:xfrm>
            <a:custGeom>
              <a:avLst/>
              <a:gdLst/>
              <a:ahLst/>
              <a:cxnLst/>
              <a:rect r="r" b="b" t="t" l="l"/>
              <a:pathLst>
                <a:path h="1403350" w="3075940">
                  <a:moveTo>
                    <a:pt x="0" y="0"/>
                  </a:moveTo>
                  <a:lnTo>
                    <a:pt x="3075940" y="0"/>
                  </a:lnTo>
                  <a:lnTo>
                    <a:pt x="3075940" y="1403350"/>
                  </a:lnTo>
                  <a:lnTo>
                    <a:pt x="0" y="1403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2" r="0" b="-6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8602" y="188340"/>
            <a:ext cx="7036378" cy="100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VIEW FEEDBACK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89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9849" y="6823971"/>
            <a:ext cx="64304" cy="2490677"/>
            <a:chOff x="0" y="0"/>
            <a:chExt cx="85739" cy="33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7973"/>
              <a:ext cx="85725" cy="3244977"/>
            </a:xfrm>
            <a:custGeom>
              <a:avLst/>
              <a:gdLst/>
              <a:ahLst/>
              <a:cxnLst/>
              <a:rect r="r" b="b" t="t" l="l"/>
              <a:pathLst>
                <a:path h="3244977" w="85725">
                  <a:moveTo>
                    <a:pt x="9525" y="3244977"/>
                  </a:moveTo>
                  <a:lnTo>
                    <a:pt x="0" y="254"/>
                  </a:lnTo>
                  <a:lnTo>
                    <a:pt x="76200" y="0"/>
                  </a:lnTo>
                  <a:lnTo>
                    <a:pt x="85725" y="3244723"/>
                  </a:ln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09849" y="768680"/>
            <a:ext cx="6209429" cy="5715269"/>
          </a:xfrm>
          <a:custGeom>
            <a:avLst/>
            <a:gdLst/>
            <a:ahLst/>
            <a:cxnLst/>
            <a:rect r="r" b="b" t="t" l="l"/>
            <a:pathLst>
              <a:path h="5715269" w="6209429">
                <a:moveTo>
                  <a:pt x="0" y="0"/>
                </a:moveTo>
                <a:lnTo>
                  <a:pt x="6209429" y="0"/>
                </a:lnTo>
                <a:lnTo>
                  <a:pt x="6209429" y="5715269"/>
                </a:lnTo>
                <a:lnTo>
                  <a:pt x="0" y="57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87211" y="2186333"/>
            <a:ext cx="6939347" cy="295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7933">
                <a:solidFill>
                  <a:srgbClr val="FCEDD1"/>
                </a:solidFill>
                <a:latin typeface="Fahkwang Bold"/>
              </a:rPr>
              <a:t>Meet</a:t>
            </a:r>
          </a:p>
          <a:p>
            <a:pPr algn="l">
              <a:lnSpc>
                <a:spcPts val="8060"/>
              </a:lnSpc>
            </a:pPr>
            <a:r>
              <a:rPr lang="en-US" sz="7933">
                <a:solidFill>
                  <a:srgbClr val="FCEDD1"/>
                </a:solidFill>
                <a:latin typeface="Fahkwang Bold"/>
              </a:rPr>
              <a:t>      Our  Instructor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025684" y="1345289"/>
            <a:ext cx="5846713" cy="7913037"/>
            <a:chOff x="0" y="0"/>
            <a:chExt cx="7795618" cy="105507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95641" cy="10550779"/>
            </a:xfrm>
            <a:custGeom>
              <a:avLst/>
              <a:gdLst/>
              <a:ahLst/>
              <a:cxnLst/>
              <a:rect r="r" b="b" t="t" l="l"/>
              <a:pathLst>
                <a:path h="10550779" w="7795641">
                  <a:moveTo>
                    <a:pt x="0" y="0"/>
                  </a:moveTo>
                  <a:lnTo>
                    <a:pt x="0" y="10550779"/>
                  </a:lnTo>
                  <a:lnTo>
                    <a:pt x="7795641" y="10550779"/>
                  </a:lnTo>
                  <a:lnTo>
                    <a:pt x="7795641" y="0"/>
                  </a:lnTo>
                  <a:close/>
                </a:path>
              </a:pathLst>
            </a:custGeom>
            <a:blipFill>
              <a:blip r:embed="rId4"/>
              <a:stretch>
                <a:fillRect l="-766" t="0" r="-76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18076" y="7021389"/>
            <a:ext cx="3638808" cy="186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0"/>
              </a:lnSpc>
            </a:pPr>
            <a:r>
              <a:rPr lang="en-US" sz="4987" spc="249">
                <a:solidFill>
                  <a:srgbClr val="101010"/>
                </a:solidFill>
                <a:latin typeface="Josefin Sans Semi-Bold"/>
              </a:rPr>
              <a:t>Mr. To Hoang Anh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1059788"/>
            <a:ext cx="57150" cy="1086377"/>
            <a:chOff x="0" y="0"/>
            <a:chExt cx="76200" cy="1448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38100"/>
              <a:ext cx="76200" cy="1372362"/>
            </a:xfrm>
            <a:custGeom>
              <a:avLst/>
              <a:gdLst/>
              <a:ahLst/>
              <a:cxnLst/>
              <a:rect r="r" b="b" t="t" l="l"/>
              <a:pathLst>
                <a:path h="1372362" w="76200">
                  <a:moveTo>
                    <a:pt x="0" y="1372362"/>
                  </a:moveTo>
                  <a:lnTo>
                    <a:pt x="0" y="0"/>
                  </a:lnTo>
                  <a:lnTo>
                    <a:pt x="76200" y="0"/>
                  </a:lnTo>
                  <a:lnTo>
                    <a:pt x="76200" y="1372362"/>
                  </a:lnTo>
                  <a:close/>
                </a:path>
              </a:pathLst>
            </a:custGeom>
            <a:solidFill>
              <a:srgbClr val="10101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683043" y="1088363"/>
            <a:ext cx="2604832" cy="57150"/>
            <a:chOff x="0" y="0"/>
            <a:chExt cx="3473109" cy="76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0"/>
              <a:ext cx="3396869" cy="76200"/>
            </a:xfrm>
            <a:custGeom>
              <a:avLst/>
              <a:gdLst/>
              <a:ahLst/>
              <a:cxnLst/>
              <a:rect r="r" b="b" t="t" l="l"/>
              <a:pathLst>
                <a:path h="76200" w="3396869">
                  <a:moveTo>
                    <a:pt x="0" y="0"/>
                  </a:moveTo>
                  <a:lnTo>
                    <a:pt x="3396869" y="0"/>
                  </a:lnTo>
                  <a:lnTo>
                    <a:pt x="339686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01010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C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626" y="1521011"/>
            <a:ext cx="16906748" cy="7978395"/>
            <a:chOff x="0" y="0"/>
            <a:chExt cx="22542331" cy="10637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42373" cy="10637901"/>
            </a:xfrm>
            <a:custGeom>
              <a:avLst/>
              <a:gdLst/>
              <a:ahLst/>
              <a:cxnLst/>
              <a:rect r="r" b="b" t="t" l="l"/>
              <a:pathLst>
                <a:path h="10637901" w="22542373">
                  <a:moveTo>
                    <a:pt x="0" y="0"/>
                  </a:moveTo>
                  <a:lnTo>
                    <a:pt x="22542373" y="0"/>
                  </a:lnTo>
                  <a:lnTo>
                    <a:pt x="22542373" y="10637901"/>
                  </a:lnTo>
                  <a:lnTo>
                    <a:pt x="0" y="10637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75" r="0" b="-147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8602" y="188340"/>
            <a:ext cx="7036378" cy="100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VIEW FEEDBACK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C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6132" y="1382325"/>
            <a:ext cx="15081428" cy="8483303"/>
            <a:chOff x="0" y="0"/>
            <a:chExt cx="20108571" cy="11311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8545" cy="11311128"/>
            </a:xfrm>
            <a:custGeom>
              <a:avLst/>
              <a:gdLst/>
              <a:ahLst/>
              <a:cxnLst/>
              <a:rect r="r" b="b" t="t" l="l"/>
              <a:pathLst>
                <a:path h="11311128" w="20108545">
                  <a:moveTo>
                    <a:pt x="0" y="0"/>
                  </a:moveTo>
                  <a:lnTo>
                    <a:pt x="20108545" y="0"/>
                  </a:lnTo>
                  <a:lnTo>
                    <a:pt x="20108545" y="11311128"/>
                  </a:lnTo>
                  <a:lnTo>
                    <a:pt x="0" y="11311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8602" y="188340"/>
            <a:ext cx="6393436" cy="100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VIEW FEEBACK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59126" y="237191"/>
            <a:ext cx="6588797" cy="9663171"/>
            <a:chOff x="0" y="0"/>
            <a:chExt cx="8785063" cy="1288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85098" cy="12884277"/>
            </a:xfrm>
            <a:custGeom>
              <a:avLst/>
              <a:gdLst/>
              <a:ahLst/>
              <a:cxnLst/>
              <a:rect r="r" b="b" t="t" l="l"/>
              <a:pathLst>
                <a:path h="12884277" w="8785098">
                  <a:moveTo>
                    <a:pt x="0" y="0"/>
                  </a:moveTo>
                  <a:lnTo>
                    <a:pt x="8785098" y="0"/>
                  </a:lnTo>
                  <a:lnTo>
                    <a:pt x="8785098" y="12884277"/>
                  </a:lnTo>
                  <a:lnTo>
                    <a:pt x="0" y="12884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920" r="0" b="-492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96592" y="314636"/>
            <a:ext cx="7501812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DETAIL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4831620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6275" y="342878"/>
            <a:ext cx="13753268" cy="9564841"/>
          </a:xfrm>
          <a:custGeom>
            <a:avLst/>
            <a:gdLst/>
            <a:ahLst/>
            <a:cxnLst/>
            <a:rect r="r" b="b" t="t" l="l"/>
            <a:pathLst>
              <a:path h="9564841" w="13753268">
                <a:moveTo>
                  <a:pt x="0" y="0"/>
                </a:moveTo>
                <a:lnTo>
                  <a:pt x="13753268" y="0"/>
                </a:lnTo>
                <a:lnTo>
                  <a:pt x="13753268" y="9564841"/>
                </a:lnTo>
                <a:lnTo>
                  <a:pt x="0" y="9564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988957"/>
            <a:ext cx="4013073" cy="4117893"/>
            <a:chOff x="0" y="0"/>
            <a:chExt cx="5350764" cy="54905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0764" cy="5490464"/>
            </a:xfrm>
            <a:custGeom>
              <a:avLst/>
              <a:gdLst/>
              <a:ahLst/>
              <a:cxnLst/>
              <a:rect r="r" b="b" t="t" l="l"/>
              <a:pathLst>
                <a:path h="5490464" w="5350764">
                  <a:moveTo>
                    <a:pt x="0" y="0"/>
                  </a:moveTo>
                  <a:lnTo>
                    <a:pt x="5350764" y="0"/>
                  </a:lnTo>
                  <a:lnTo>
                    <a:pt x="5350764" y="5490464"/>
                  </a:lnTo>
                  <a:lnTo>
                    <a:pt x="0" y="5490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-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354298" y="1358656"/>
            <a:ext cx="13457222" cy="7569687"/>
            <a:chOff x="0" y="0"/>
            <a:chExt cx="17942963" cy="100929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42940" cy="10092944"/>
            </a:xfrm>
            <a:custGeom>
              <a:avLst/>
              <a:gdLst/>
              <a:ahLst/>
              <a:cxnLst/>
              <a:rect r="r" b="b" t="t" l="l"/>
              <a:pathLst>
                <a:path h="10092944" w="17942940">
                  <a:moveTo>
                    <a:pt x="0" y="0"/>
                  </a:moveTo>
                  <a:lnTo>
                    <a:pt x="17942940" y="0"/>
                  </a:lnTo>
                  <a:lnTo>
                    <a:pt x="17942940" y="10092944"/>
                  </a:lnTo>
                  <a:lnTo>
                    <a:pt x="0" y="1009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218765" y="4025391"/>
            <a:ext cx="6870932" cy="3134665"/>
            <a:chOff x="0" y="0"/>
            <a:chExt cx="9161243" cy="41795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61272" cy="4179570"/>
            </a:xfrm>
            <a:custGeom>
              <a:avLst/>
              <a:gdLst/>
              <a:ahLst/>
              <a:cxnLst/>
              <a:rect r="r" b="b" t="t" l="l"/>
              <a:pathLst>
                <a:path h="4179570" w="9161272">
                  <a:moveTo>
                    <a:pt x="0" y="0"/>
                  </a:moveTo>
                  <a:lnTo>
                    <a:pt x="9161272" y="0"/>
                  </a:lnTo>
                  <a:lnTo>
                    <a:pt x="9161272" y="4179570"/>
                  </a:lnTo>
                  <a:lnTo>
                    <a:pt x="0" y="4179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2" r="0" b="-9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0" y="-114300"/>
            <a:ext cx="5641374" cy="119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7"/>
              </a:lnSpc>
            </a:pPr>
            <a:r>
              <a:rPr lang="en-US" sz="7092" spc="695">
                <a:solidFill>
                  <a:srgbClr val="231F20"/>
                </a:solidFill>
                <a:latin typeface="Oswald Bold"/>
              </a:rPr>
              <a:t>COMMENT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6275" y="342878"/>
            <a:ext cx="13753268" cy="9564841"/>
          </a:xfrm>
          <a:custGeom>
            <a:avLst/>
            <a:gdLst/>
            <a:ahLst/>
            <a:cxnLst/>
            <a:rect r="r" b="b" t="t" l="l"/>
            <a:pathLst>
              <a:path h="9564841" w="13753268">
                <a:moveTo>
                  <a:pt x="0" y="0"/>
                </a:moveTo>
                <a:lnTo>
                  <a:pt x="13753268" y="0"/>
                </a:lnTo>
                <a:lnTo>
                  <a:pt x="13753268" y="9564841"/>
                </a:lnTo>
                <a:lnTo>
                  <a:pt x="0" y="9564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988957"/>
            <a:ext cx="4013073" cy="4117893"/>
            <a:chOff x="0" y="0"/>
            <a:chExt cx="5350764" cy="54905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0764" cy="5490464"/>
            </a:xfrm>
            <a:custGeom>
              <a:avLst/>
              <a:gdLst/>
              <a:ahLst/>
              <a:cxnLst/>
              <a:rect r="r" b="b" t="t" l="l"/>
              <a:pathLst>
                <a:path h="5490464" w="5350764">
                  <a:moveTo>
                    <a:pt x="0" y="0"/>
                  </a:moveTo>
                  <a:lnTo>
                    <a:pt x="5350764" y="0"/>
                  </a:lnTo>
                  <a:lnTo>
                    <a:pt x="5350764" y="5490464"/>
                  </a:lnTo>
                  <a:lnTo>
                    <a:pt x="0" y="5490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-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354253" y="814386"/>
            <a:ext cx="13457222" cy="8673410"/>
            <a:chOff x="0" y="0"/>
            <a:chExt cx="17942963" cy="115645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42940" cy="11564493"/>
            </a:xfrm>
            <a:custGeom>
              <a:avLst/>
              <a:gdLst/>
              <a:ahLst/>
              <a:cxnLst/>
              <a:rect r="r" b="b" t="t" l="l"/>
              <a:pathLst>
                <a:path h="11564493" w="17942940">
                  <a:moveTo>
                    <a:pt x="0" y="0"/>
                  </a:moveTo>
                  <a:lnTo>
                    <a:pt x="17942940" y="0"/>
                  </a:lnTo>
                  <a:lnTo>
                    <a:pt x="17942940" y="11564493"/>
                  </a:lnTo>
                  <a:lnTo>
                    <a:pt x="0" y="11564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290" t="0" r="-729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-114300"/>
            <a:ext cx="5641374" cy="119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7"/>
              </a:lnSpc>
            </a:pPr>
            <a:r>
              <a:rPr lang="en-US" sz="7092" spc="695">
                <a:solidFill>
                  <a:srgbClr val="231F20"/>
                </a:solidFill>
                <a:latin typeface="Oswald Bold"/>
              </a:rPr>
              <a:t>COMMENT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31348" y="265144"/>
            <a:ext cx="14128194" cy="9642576"/>
          </a:xfrm>
          <a:custGeom>
            <a:avLst/>
            <a:gdLst/>
            <a:ahLst/>
            <a:cxnLst/>
            <a:rect r="r" b="b" t="t" l="l"/>
            <a:pathLst>
              <a:path h="9642576" w="14128194">
                <a:moveTo>
                  <a:pt x="0" y="0"/>
                </a:moveTo>
                <a:lnTo>
                  <a:pt x="14128194" y="0"/>
                </a:lnTo>
                <a:lnTo>
                  <a:pt x="14128194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339199"/>
            <a:ext cx="3671746" cy="3767650"/>
            <a:chOff x="0" y="0"/>
            <a:chExt cx="4895661" cy="5023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95723" cy="5023485"/>
            </a:xfrm>
            <a:custGeom>
              <a:avLst/>
              <a:gdLst/>
              <a:ahLst/>
              <a:cxnLst/>
              <a:rect r="r" b="b" t="t" l="l"/>
              <a:pathLst>
                <a:path h="5023485" w="4895723">
                  <a:moveTo>
                    <a:pt x="0" y="0"/>
                  </a:moveTo>
                  <a:lnTo>
                    <a:pt x="4895723" y="0"/>
                  </a:lnTo>
                  <a:lnTo>
                    <a:pt x="4895723" y="5023485"/>
                  </a:lnTo>
                  <a:lnTo>
                    <a:pt x="0" y="502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t="0" r="-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004106" y="1152237"/>
            <a:ext cx="13782679" cy="8340598"/>
            <a:chOff x="0" y="0"/>
            <a:chExt cx="18376905" cy="111207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76900" cy="11120755"/>
            </a:xfrm>
            <a:custGeom>
              <a:avLst/>
              <a:gdLst/>
              <a:ahLst/>
              <a:cxnLst/>
              <a:rect r="r" b="b" t="t" l="l"/>
              <a:pathLst>
                <a:path h="11120755" w="18376900">
                  <a:moveTo>
                    <a:pt x="0" y="0"/>
                  </a:moveTo>
                  <a:lnTo>
                    <a:pt x="18376900" y="0"/>
                  </a:lnTo>
                  <a:lnTo>
                    <a:pt x="18376900" y="11120755"/>
                  </a:lnTo>
                  <a:lnTo>
                    <a:pt x="0" y="11120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57" t="0" r="-295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-114300"/>
            <a:ext cx="5641374" cy="109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492" spc="636">
                <a:solidFill>
                  <a:srgbClr val="231F20"/>
                </a:solidFill>
                <a:latin typeface="Oswald Bold"/>
              </a:rPr>
              <a:t>COMMENT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3073" y="265144"/>
            <a:ext cx="13946469" cy="9642576"/>
          </a:xfrm>
          <a:custGeom>
            <a:avLst/>
            <a:gdLst/>
            <a:ahLst/>
            <a:cxnLst/>
            <a:rect r="r" b="b" t="t" l="l"/>
            <a:pathLst>
              <a:path h="9642576" w="13946469">
                <a:moveTo>
                  <a:pt x="0" y="0"/>
                </a:moveTo>
                <a:lnTo>
                  <a:pt x="13946469" y="0"/>
                </a:lnTo>
                <a:lnTo>
                  <a:pt x="1394646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988957"/>
            <a:ext cx="4013073" cy="4117893"/>
            <a:chOff x="0" y="0"/>
            <a:chExt cx="5350764" cy="54905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0764" cy="5490464"/>
            </a:xfrm>
            <a:custGeom>
              <a:avLst/>
              <a:gdLst/>
              <a:ahLst/>
              <a:cxnLst/>
              <a:rect r="r" b="b" t="t" l="l"/>
              <a:pathLst>
                <a:path h="5490464" w="5350764">
                  <a:moveTo>
                    <a:pt x="0" y="0"/>
                  </a:moveTo>
                  <a:lnTo>
                    <a:pt x="5350764" y="0"/>
                  </a:lnTo>
                  <a:lnTo>
                    <a:pt x="5350764" y="5490464"/>
                  </a:lnTo>
                  <a:lnTo>
                    <a:pt x="0" y="5490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-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193518" y="1286774"/>
            <a:ext cx="13526203" cy="8345634"/>
            <a:chOff x="0" y="0"/>
            <a:chExt cx="18034937" cy="111275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34888" cy="11127486"/>
            </a:xfrm>
            <a:custGeom>
              <a:avLst/>
              <a:gdLst/>
              <a:ahLst/>
              <a:cxnLst/>
              <a:rect r="r" b="b" t="t" l="l"/>
              <a:pathLst>
                <a:path h="11127486" w="18034888">
                  <a:moveTo>
                    <a:pt x="0" y="0"/>
                  </a:moveTo>
                  <a:lnTo>
                    <a:pt x="18034888" y="0"/>
                  </a:lnTo>
                  <a:lnTo>
                    <a:pt x="18034888" y="11127486"/>
                  </a:lnTo>
                  <a:lnTo>
                    <a:pt x="0" y="111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844" t="0" r="-484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-113113"/>
            <a:ext cx="5641374" cy="11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3"/>
              </a:lnSpc>
            </a:pPr>
            <a:r>
              <a:rPr lang="en-US" sz="6792" spc="665">
                <a:solidFill>
                  <a:srgbClr val="231F20"/>
                </a:solidFill>
                <a:latin typeface="Oswald Bold"/>
              </a:rPr>
              <a:t>COMMENT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C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4497" y="1464031"/>
            <a:ext cx="16494803" cy="7794269"/>
            <a:chOff x="0" y="0"/>
            <a:chExt cx="21993071" cy="10392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93098" cy="10392410"/>
            </a:xfrm>
            <a:custGeom>
              <a:avLst/>
              <a:gdLst/>
              <a:ahLst/>
              <a:cxnLst/>
              <a:rect r="r" b="b" t="t" l="l"/>
              <a:pathLst>
                <a:path h="10392410" w="21993098">
                  <a:moveTo>
                    <a:pt x="0" y="0"/>
                  </a:moveTo>
                  <a:lnTo>
                    <a:pt x="21993098" y="0"/>
                  </a:lnTo>
                  <a:lnTo>
                    <a:pt x="21993098" y="10392410"/>
                  </a:lnTo>
                  <a:lnTo>
                    <a:pt x="0" y="10392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45" r="0" b="-144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8602" y="188340"/>
            <a:ext cx="7009589" cy="100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MANAGER POST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C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88190" y="531983"/>
            <a:ext cx="10651550" cy="9475511"/>
            <a:chOff x="0" y="0"/>
            <a:chExt cx="14202067" cy="12634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02029" cy="12633960"/>
            </a:xfrm>
            <a:custGeom>
              <a:avLst/>
              <a:gdLst/>
              <a:ahLst/>
              <a:cxnLst/>
              <a:rect r="r" b="b" t="t" l="l"/>
              <a:pathLst>
                <a:path h="12633960" w="14202029">
                  <a:moveTo>
                    <a:pt x="0" y="0"/>
                  </a:moveTo>
                  <a:lnTo>
                    <a:pt x="14202029" y="0"/>
                  </a:lnTo>
                  <a:lnTo>
                    <a:pt x="14202029" y="12633960"/>
                  </a:lnTo>
                  <a:lnTo>
                    <a:pt x="0" y="12633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" r="0" b="-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8602" y="23028"/>
            <a:ext cx="7009589" cy="100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MANAGER POST</a:t>
            </a:r>
          </a:p>
        </p:txBody>
      </p:sp>
      <p:grpSp>
        <p:nvGrpSpPr>
          <p:cNvPr name="Group 5" id="5"/>
          <p:cNvGrpSpPr/>
          <p:nvPr/>
        </p:nvGrpSpPr>
        <p:grpSpPr>
          <a:xfrm rot="5718379">
            <a:off x="2002184" y="-1038355"/>
            <a:ext cx="2338243" cy="6014773"/>
            <a:chOff x="0" y="0"/>
            <a:chExt cx="3117657" cy="8019697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3117596" cy="8019669"/>
            </a:xfrm>
            <a:custGeom>
              <a:avLst/>
              <a:gdLst/>
              <a:ahLst/>
              <a:cxnLst/>
              <a:rect r="r" b="b" t="t" l="l"/>
              <a:pathLst>
                <a:path h="8019669" w="3117596">
                  <a:moveTo>
                    <a:pt x="3117596" y="0"/>
                  </a:moveTo>
                  <a:lnTo>
                    <a:pt x="0" y="0"/>
                  </a:lnTo>
                  <a:lnTo>
                    <a:pt x="0" y="8019669"/>
                  </a:lnTo>
                  <a:lnTo>
                    <a:pt x="3117596" y="8019669"/>
                  </a:lnTo>
                  <a:lnTo>
                    <a:pt x="3117596" y="0"/>
                  </a:lnTo>
                  <a:close/>
                </a:path>
              </a:pathLst>
            </a:custGeom>
            <a:blipFill>
              <a:blip r:embed="rId3"/>
              <a:stretch>
                <a:fillRect l="0" t="-27" r="-1" b="-28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C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5938" y="113220"/>
            <a:ext cx="8805884" cy="10060560"/>
            <a:chOff x="0" y="0"/>
            <a:chExt cx="11741179" cy="13414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41150" cy="13414121"/>
            </a:xfrm>
            <a:custGeom>
              <a:avLst/>
              <a:gdLst/>
              <a:ahLst/>
              <a:cxnLst/>
              <a:rect r="r" b="b" t="t" l="l"/>
              <a:pathLst>
                <a:path h="13414121" w="11741150">
                  <a:moveTo>
                    <a:pt x="0" y="0"/>
                  </a:moveTo>
                  <a:lnTo>
                    <a:pt x="11741150" y="0"/>
                  </a:lnTo>
                  <a:lnTo>
                    <a:pt x="11741150" y="13414121"/>
                  </a:lnTo>
                  <a:lnTo>
                    <a:pt x="0" y="13414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8602" y="188340"/>
            <a:ext cx="7009589" cy="100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MANAGER POST</a:t>
            </a:r>
          </a:p>
        </p:txBody>
      </p:sp>
      <p:grpSp>
        <p:nvGrpSpPr>
          <p:cNvPr name="Group 5" id="5"/>
          <p:cNvGrpSpPr/>
          <p:nvPr/>
        </p:nvGrpSpPr>
        <p:grpSpPr>
          <a:xfrm rot="5718379">
            <a:off x="1933498" y="-854924"/>
            <a:ext cx="2338243" cy="6014773"/>
            <a:chOff x="0" y="0"/>
            <a:chExt cx="3117657" cy="8019697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3117596" cy="8019669"/>
            </a:xfrm>
            <a:custGeom>
              <a:avLst/>
              <a:gdLst/>
              <a:ahLst/>
              <a:cxnLst/>
              <a:rect r="r" b="b" t="t" l="l"/>
              <a:pathLst>
                <a:path h="8019669" w="3117596">
                  <a:moveTo>
                    <a:pt x="3117596" y="0"/>
                  </a:moveTo>
                  <a:lnTo>
                    <a:pt x="0" y="0"/>
                  </a:lnTo>
                  <a:lnTo>
                    <a:pt x="0" y="8019669"/>
                  </a:lnTo>
                  <a:lnTo>
                    <a:pt x="3117596" y="8019669"/>
                  </a:lnTo>
                  <a:lnTo>
                    <a:pt x="3117596" y="0"/>
                  </a:lnTo>
                  <a:close/>
                </a:path>
              </a:pathLst>
            </a:custGeom>
            <a:blipFill>
              <a:blip r:embed="rId3"/>
              <a:stretch>
                <a:fillRect l="0" t="-27" r="-1" b="-28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9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458" y="3535185"/>
            <a:ext cx="2867421" cy="2867409"/>
            <a:chOff x="0" y="0"/>
            <a:chExt cx="3823228" cy="3823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3208" cy="3823208"/>
            </a:xfrm>
            <a:custGeom>
              <a:avLst/>
              <a:gdLst/>
              <a:ahLst/>
              <a:cxnLst/>
              <a:rect r="r" b="b" t="t" l="l"/>
              <a:pathLst>
                <a:path h="3823208" w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7800" y="3535185"/>
            <a:ext cx="2867421" cy="2867409"/>
            <a:chOff x="0" y="0"/>
            <a:chExt cx="3823228" cy="3823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23208" cy="3823208"/>
            </a:xfrm>
            <a:custGeom>
              <a:avLst/>
              <a:gdLst/>
              <a:ahLst/>
              <a:cxnLst/>
              <a:rect r="r" b="b" t="t" l="l"/>
              <a:pathLst>
                <a:path h="3823208" w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3"/>
              <a:stretch>
                <a:fillRect l="0" t="-38607" r="0" b="-3860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3959" y="7078459"/>
            <a:ext cx="3247303" cy="519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Leader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5518" y="7078459"/>
            <a:ext cx="3247303" cy="519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Member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61110" y="7078459"/>
            <a:ext cx="3247303" cy="519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Member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77532" y="559851"/>
            <a:ext cx="7132935" cy="72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7"/>
              </a:lnSpc>
            </a:pPr>
            <a:r>
              <a:rPr lang="en-US" sz="4427">
                <a:solidFill>
                  <a:srgbClr val="FFFFFF"/>
                </a:solidFill>
                <a:latin typeface="Fahkwang Bold"/>
              </a:rPr>
              <a:t>TEAM MEMBERS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6750051"/>
            <a:ext cx="3495221" cy="3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TRINH TUAN HIEP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11560" y="6750051"/>
            <a:ext cx="3495221" cy="3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NGUYEN MINH DUC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17834" y="6750051"/>
            <a:ext cx="3495221" cy="3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DUONG VAN HIEP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13055" y="6750051"/>
            <a:ext cx="3495221" cy="3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NGUYEN VIET ANH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7013" y="7078459"/>
            <a:ext cx="3247303" cy="519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Member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92779" y="6750051"/>
            <a:ext cx="3495221" cy="3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TRAN DUC MINH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16738" y="7078459"/>
            <a:ext cx="3247303" cy="519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Member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325460" y="3532318"/>
            <a:ext cx="2867421" cy="2867409"/>
            <a:chOff x="0" y="0"/>
            <a:chExt cx="3823228" cy="38232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23208" cy="3823208"/>
            </a:xfrm>
            <a:custGeom>
              <a:avLst/>
              <a:gdLst/>
              <a:ahLst/>
              <a:cxnLst/>
              <a:rect r="r" b="b" t="t" l="l"/>
              <a:pathLst>
                <a:path h="3823208" w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4"/>
              <a:stretch>
                <a:fillRect l="0" t="-2223" r="0" b="-3111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973888" y="3535185"/>
            <a:ext cx="2867421" cy="2867409"/>
            <a:chOff x="0" y="0"/>
            <a:chExt cx="3823228" cy="38232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23208" cy="3823208"/>
            </a:xfrm>
            <a:custGeom>
              <a:avLst/>
              <a:gdLst/>
              <a:ahLst/>
              <a:cxnLst/>
              <a:rect r="r" b="b" t="t" l="l"/>
              <a:pathLst>
                <a:path h="3823208" w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567545" y="3532318"/>
            <a:ext cx="2867421" cy="2867409"/>
            <a:chOff x="0" y="0"/>
            <a:chExt cx="3823228" cy="38232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23208" cy="3823208"/>
            </a:xfrm>
            <a:custGeom>
              <a:avLst/>
              <a:gdLst/>
              <a:ahLst/>
              <a:cxnLst/>
              <a:rect r="r" b="b" t="t" l="l"/>
              <a:pathLst>
                <a:path h="3823208" w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8495704" y="1354779"/>
            <a:ext cx="871098" cy="178971"/>
          </a:xfrm>
          <a:custGeom>
            <a:avLst/>
            <a:gdLst/>
            <a:ahLst/>
            <a:cxnLst/>
            <a:rect r="r" b="b" t="t" l="l"/>
            <a:pathLst>
              <a:path h="178971" w="871098">
                <a:moveTo>
                  <a:pt x="0" y="0"/>
                </a:moveTo>
                <a:lnTo>
                  <a:pt x="871098" y="0"/>
                </a:lnTo>
                <a:lnTo>
                  <a:pt x="871098" y="178972"/>
                </a:lnTo>
                <a:lnTo>
                  <a:pt x="0" y="178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54774" y="582620"/>
            <a:ext cx="12738391" cy="9121760"/>
            <a:chOff x="0" y="0"/>
            <a:chExt cx="16984521" cy="121623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84472" cy="12162409"/>
            </a:xfrm>
            <a:custGeom>
              <a:avLst/>
              <a:gdLst/>
              <a:ahLst/>
              <a:cxnLst/>
              <a:rect r="r" b="b" t="t" l="l"/>
              <a:pathLst>
                <a:path h="12162409" w="16984472">
                  <a:moveTo>
                    <a:pt x="0" y="0"/>
                  </a:moveTo>
                  <a:lnTo>
                    <a:pt x="16984472" y="0"/>
                  </a:lnTo>
                  <a:lnTo>
                    <a:pt x="16984472" y="12162409"/>
                  </a:lnTo>
                  <a:lnTo>
                    <a:pt x="0" y="1216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749" t="0" r="-2974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-161925"/>
            <a:ext cx="6624396" cy="167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UP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5988957"/>
            <a:ext cx="4013073" cy="4117893"/>
            <a:chOff x="0" y="0"/>
            <a:chExt cx="5350764" cy="54905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50764" cy="5490464"/>
            </a:xfrm>
            <a:custGeom>
              <a:avLst/>
              <a:gdLst/>
              <a:ahLst/>
              <a:cxnLst/>
              <a:rect r="r" b="b" t="t" l="l"/>
              <a:pathLst>
                <a:path h="5490464" w="5350764">
                  <a:moveTo>
                    <a:pt x="0" y="0"/>
                  </a:moveTo>
                  <a:lnTo>
                    <a:pt x="5350764" y="0"/>
                  </a:lnTo>
                  <a:lnTo>
                    <a:pt x="5350764" y="5490464"/>
                  </a:lnTo>
                  <a:lnTo>
                    <a:pt x="0" y="5490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-1"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54774" y="582620"/>
            <a:ext cx="12738391" cy="9121760"/>
            <a:chOff x="0" y="0"/>
            <a:chExt cx="16984521" cy="121623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84472" cy="12162409"/>
            </a:xfrm>
            <a:custGeom>
              <a:avLst/>
              <a:gdLst/>
              <a:ahLst/>
              <a:cxnLst/>
              <a:rect r="r" b="b" t="t" l="l"/>
              <a:pathLst>
                <a:path h="12162409" w="16984472">
                  <a:moveTo>
                    <a:pt x="0" y="0"/>
                  </a:moveTo>
                  <a:lnTo>
                    <a:pt x="16984472" y="0"/>
                  </a:lnTo>
                  <a:lnTo>
                    <a:pt x="16984472" y="12162409"/>
                  </a:lnTo>
                  <a:lnTo>
                    <a:pt x="0" y="1216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794" t="0" r="-2879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-161925"/>
            <a:ext cx="6624396" cy="167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UP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5762326"/>
            <a:ext cx="4039874" cy="4145393"/>
            <a:chOff x="0" y="0"/>
            <a:chExt cx="5386499" cy="55271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86451" cy="5527167"/>
            </a:xfrm>
            <a:custGeom>
              <a:avLst/>
              <a:gdLst/>
              <a:ahLst/>
              <a:cxnLst/>
              <a:rect r="r" b="b" t="t" l="l"/>
              <a:pathLst>
                <a:path h="5527167" w="5386451">
                  <a:moveTo>
                    <a:pt x="0" y="0"/>
                  </a:moveTo>
                  <a:lnTo>
                    <a:pt x="5386451" y="0"/>
                  </a:lnTo>
                  <a:lnTo>
                    <a:pt x="5386451" y="5527167"/>
                  </a:lnTo>
                  <a:lnTo>
                    <a:pt x="0" y="552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t="0" r="-12" b="0"/>
              </a:stretch>
            </a:blip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7257650"/>
            <a:ext cx="2762777" cy="2834939"/>
            <a:chOff x="0" y="0"/>
            <a:chExt cx="3683703" cy="37799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3762" cy="3779901"/>
            </a:xfrm>
            <a:custGeom>
              <a:avLst/>
              <a:gdLst/>
              <a:ahLst/>
              <a:cxnLst/>
              <a:rect r="r" b="b" t="t" l="l"/>
              <a:pathLst>
                <a:path h="3779901" w="3683762">
                  <a:moveTo>
                    <a:pt x="0" y="0"/>
                  </a:moveTo>
                  <a:lnTo>
                    <a:pt x="3683762" y="0"/>
                  </a:lnTo>
                  <a:lnTo>
                    <a:pt x="3683762" y="3779901"/>
                  </a:lnTo>
                  <a:lnTo>
                    <a:pt x="0" y="377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0" t="0" r="-9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20466" y="1601280"/>
            <a:ext cx="14805353" cy="7480782"/>
          </a:xfrm>
          <a:custGeom>
            <a:avLst/>
            <a:gdLst/>
            <a:ahLst/>
            <a:cxnLst/>
            <a:rect r="r" b="b" t="t" l="l"/>
            <a:pathLst>
              <a:path h="7480782" w="14805353">
                <a:moveTo>
                  <a:pt x="0" y="0"/>
                </a:moveTo>
                <a:lnTo>
                  <a:pt x="14805353" y="0"/>
                </a:lnTo>
                <a:lnTo>
                  <a:pt x="14805353" y="7480782"/>
                </a:lnTo>
                <a:lnTo>
                  <a:pt x="0" y="7480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61925"/>
            <a:ext cx="6624396" cy="167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UP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7034317"/>
            <a:ext cx="2980425" cy="3058272"/>
            <a:chOff x="0" y="0"/>
            <a:chExt cx="3973900" cy="40776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73957" cy="4077716"/>
            </a:xfrm>
            <a:custGeom>
              <a:avLst/>
              <a:gdLst/>
              <a:ahLst/>
              <a:cxnLst/>
              <a:rect r="r" b="b" t="t" l="l"/>
              <a:pathLst>
                <a:path h="4077716" w="3973957">
                  <a:moveTo>
                    <a:pt x="0" y="0"/>
                  </a:moveTo>
                  <a:lnTo>
                    <a:pt x="3973957" y="0"/>
                  </a:lnTo>
                  <a:lnTo>
                    <a:pt x="3973957" y="4077716"/>
                  </a:lnTo>
                  <a:lnTo>
                    <a:pt x="0" y="407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8" r="1" b="-12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156317" y="1572387"/>
            <a:ext cx="14457159" cy="7511116"/>
          </a:xfrm>
          <a:custGeom>
            <a:avLst/>
            <a:gdLst/>
            <a:ahLst/>
            <a:cxnLst/>
            <a:rect r="r" b="b" t="t" l="l"/>
            <a:pathLst>
              <a:path h="7511116" w="14457159">
                <a:moveTo>
                  <a:pt x="0" y="0"/>
                </a:moveTo>
                <a:lnTo>
                  <a:pt x="14457159" y="0"/>
                </a:lnTo>
                <a:lnTo>
                  <a:pt x="14457159" y="7511115"/>
                </a:lnTo>
                <a:lnTo>
                  <a:pt x="0" y="7511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61925"/>
            <a:ext cx="6624396" cy="167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UP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54774" y="582620"/>
            <a:ext cx="12738391" cy="9121760"/>
            <a:chOff x="0" y="0"/>
            <a:chExt cx="16984521" cy="121623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84472" cy="12162409"/>
            </a:xfrm>
            <a:custGeom>
              <a:avLst/>
              <a:gdLst/>
              <a:ahLst/>
              <a:cxnLst/>
              <a:rect r="r" b="b" t="t" l="l"/>
              <a:pathLst>
                <a:path h="12162409" w="16984472">
                  <a:moveTo>
                    <a:pt x="0" y="0"/>
                  </a:moveTo>
                  <a:lnTo>
                    <a:pt x="16984472" y="0"/>
                  </a:lnTo>
                  <a:lnTo>
                    <a:pt x="16984472" y="12162409"/>
                  </a:lnTo>
                  <a:lnTo>
                    <a:pt x="0" y="1216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289" t="0" r="-2928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-161925"/>
            <a:ext cx="6624396" cy="167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IN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9824" y="6122171"/>
            <a:ext cx="3852213" cy="3952831"/>
            <a:chOff x="0" y="0"/>
            <a:chExt cx="5136284" cy="52704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36261" cy="5270500"/>
            </a:xfrm>
            <a:custGeom>
              <a:avLst/>
              <a:gdLst/>
              <a:ahLst/>
              <a:cxnLst/>
              <a:rect r="r" b="b" t="t" l="l"/>
              <a:pathLst>
                <a:path h="5270500" w="5136261">
                  <a:moveTo>
                    <a:pt x="0" y="0"/>
                  </a:moveTo>
                  <a:lnTo>
                    <a:pt x="5136261" y="0"/>
                  </a:lnTo>
                  <a:lnTo>
                    <a:pt x="5136261" y="5270500"/>
                  </a:lnTo>
                  <a:lnTo>
                    <a:pt x="0" y="527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0" r="0" b="-49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1147" y="7169611"/>
            <a:ext cx="2668412" cy="2738109"/>
            <a:chOff x="0" y="0"/>
            <a:chExt cx="3557883" cy="36508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57905" cy="3650869"/>
            </a:xfrm>
            <a:custGeom>
              <a:avLst/>
              <a:gdLst/>
              <a:ahLst/>
              <a:cxnLst/>
              <a:rect r="r" b="b" t="t" l="l"/>
              <a:pathLst>
                <a:path h="3650869" w="3557905">
                  <a:moveTo>
                    <a:pt x="0" y="0"/>
                  </a:moveTo>
                  <a:lnTo>
                    <a:pt x="3557905" y="0"/>
                  </a:lnTo>
                  <a:lnTo>
                    <a:pt x="3557905" y="3650869"/>
                  </a:lnTo>
                  <a:lnTo>
                    <a:pt x="0" y="3650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" t="0" r="-58" b="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169323" y="1353017"/>
            <a:ext cx="14539361" cy="7905283"/>
          </a:xfrm>
          <a:custGeom>
            <a:avLst/>
            <a:gdLst/>
            <a:ahLst/>
            <a:cxnLst/>
            <a:rect r="r" b="b" t="t" l="l"/>
            <a:pathLst>
              <a:path h="7905283" w="14539361">
                <a:moveTo>
                  <a:pt x="0" y="0"/>
                </a:moveTo>
                <a:lnTo>
                  <a:pt x="14539361" y="0"/>
                </a:lnTo>
                <a:lnTo>
                  <a:pt x="14539361" y="7905283"/>
                </a:lnTo>
                <a:lnTo>
                  <a:pt x="0" y="790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1" r="-9611" b="-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61925"/>
            <a:ext cx="6624396" cy="167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IN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10617" y="909042"/>
            <a:ext cx="12282548" cy="8795338"/>
            <a:chOff x="0" y="0"/>
            <a:chExt cx="16984521" cy="121623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84472" cy="12162409"/>
            </a:xfrm>
            <a:custGeom>
              <a:avLst/>
              <a:gdLst/>
              <a:ahLst/>
              <a:cxnLst/>
              <a:rect r="r" b="b" t="t" l="l"/>
              <a:pathLst>
                <a:path h="12162409" w="16984472">
                  <a:moveTo>
                    <a:pt x="0" y="0"/>
                  </a:moveTo>
                  <a:lnTo>
                    <a:pt x="16984472" y="0"/>
                  </a:lnTo>
                  <a:lnTo>
                    <a:pt x="16984472" y="12162409"/>
                  </a:lnTo>
                  <a:lnTo>
                    <a:pt x="0" y="1216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289" t="0" r="-2928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9824" y="6122171"/>
            <a:ext cx="3852213" cy="3952831"/>
            <a:chOff x="0" y="0"/>
            <a:chExt cx="5136284" cy="52704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6261" cy="5270500"/>
            </a:xfrm>
            <a:custGeom>
              <a:avLst/>
              <a:gdLst/>
              <a:ahLst/>
              <a:cxnLst/>
              <a:rect r="r" b="b" t="t" l="l"/>
              <a:pathLst>
                <a:path h="5270500" w="5136261">
                  <a:moveTo>
                    <a:pt x="0" y="0"/>
                  </a:moveTo>
                  <a:lnTo>
                    <a:pt x="5136261" y="0"/>
                  </a:lnTo>
                  <a:lnTo>
                    <a:pt x="5136261" y="5270500"/>
                  </a:lnTo>
                  <a:lnTo>
                    <a:pt x="0" y="527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0" r="0" b="-4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50533" y="6485432"/>
            <a:ext cx="1922017" cy="876865"/>
          </a:xfrm>
          <a:custGeom>
            <a:avLst/>
            <a:gdLst/>
            <a:ahLst/>
            <a:cxnLst/>
            <a:rect r="r" b="b" t="t" l="l"/>
            <a:pathLst>
              <a:path h="876865" w="1922017">
                <a:moveTo>
                  <a:pt x="0" y="0"/>
                </a:moveTo>
                <a:lnTo>
                  <a:pt x="1922017" y="0"/>
                </a:lnTo>
                <a:lnTo>
                  <a:pt x="1922017" y="876865"/>
                </a:lnTo>
                <a:lnTo>
                  <a:pt x="0" y="876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-123825"/>
            <a:ext cx="11940773" cy="12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56"/>
              </a:lnSpc>
            </a:pPr>
            <a:r>
              <a:rPr lang="en-US" sz="7215" spc="706">
                <a:solidFill>
                  <a:srgbClr val="231F20"/>
                </a:solidFill>
                <a:latin typeface="Oswald Bold"/>
              </a:rPr>
              <a:t>Forgot Password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824" y="6122171"/>
            <a:ext cx="3852213" cy="3952831"/>
            <a:chOff x="0" y="0"/>
            <a:chExt cx="5136284" cy="52704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36261" cy="5270500"/>
            </a:xfrm>
            <a:custGeom>
              <a:avLst/>
              <a:gdLst/>
              <a:ahLst/>
              <a:cxnLst/>
              <a:rect r="r" b="b" t="t" l="l"/>
              <a:pathLst>
                <a:path h="5270500" w="5136261">
                  <a:moveTo>
                    <a:pt x="0" y="0"/>
                  </a:moveTo>
                  <a:lnTo>
                    <a:pt x="5136261" y="0"/>
                  </a:lnTo>
                  <a:lnTo>
                    <a:pt x="5136261" y="5270500"/>
                  </a:lnTo>
                  <a:lnTo>
                    <a:pt x="0" y="527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0" r="0" b="-4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220307" y="2009192"/>
            <a:ext cx="13250545" cy="6812703"/>
          </a:xfrm>
          <a:custGeom>
            <a:avLst/>
            <a:gdLst/>
            <a:ahLst/>
            <a:cxnLst/>
            <a:rect r="r" b="b" t="t" l="l"/>
            <a:pathLst>
              <a:path h="6812703" w="13250545">
                <a:moveTo>
                  <a:pt x="0" y="0"/>
                </a:moveTo>
                <a:lnTo>
                  <a:pt x="13250545" y="0"/>
                </a:lnTo>
                <a:lnTo>
                  <a:pt x="13250545" y="6812704"/>
                </a:lnTo>
                <a:lnTo>
                  <a:pt x="0" y="681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33350"/>
            <a:ext cx="11940773" cy="135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0"/>
              </a:lnSpc>
            </a:pPr>
            <a:r>
              <a:rPr lang="en-US" sz="8015" spc="784">
                <a:solidFill>
                  <a:srgbClr val="231F20"/>
                </a:solidFill>
                <a:latin typeface="Oswald Bold"/>
              </a:rPr>
              <a:t>Forgot Password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9559" y="1353017"/>
            <a:ext cx="14870457" cy="8297132"/>
            <a:chOff x="0" y="0"/>
            <a:chExt cx="19827276" cy="11062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27239" cy="11062843"/>
            </a:xfrm>
            <a:custGeom>
              <a:avLst/>
              <a:gdLst/>
              <a:ahLst/>
              <a:cxnLst/>
              <a:rect r="r" b="b" t="t" l="l"/>
              <a:pathLst>
                <a:path h="11062843" w="19827239">
                  <a:moveTo>
                    <a:pt x="0" y="0"/>
                  </a:moveTo>
                  <a:lnTo>
                    <a:pt x="19827239" y="0"/>
                  </a:lnTo>
                  <a:lnTo>
                    <a:pt x="19827239" y="11062843"/>
                  </a:lnTo>
                  <a:lnTo>
                    <a:pt x="0" y="11062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709" t="0" r="-1171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-161925"/>
            <a:ext cx="12357290" cy="167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CHANGED PASSWORD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82294" y="7745031"/>
            <a:ext cx="2477265" cy="2541969"/>
            <a:chOff x="0" y="0"/>
            <a:chExt cx="3303020" cy="33892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03016" cy="3389249"/>
            </a:xfrm>
            <a:custGeom>
              <a:avLst/>
              <a:gdLst/>
              <a:ahLst/>
              <a:cxnLst/>
              <a:rect r="r" b="b" t="t" l="l"/>
              <a:pathLst>
                <a:path h="3389249" w="3303016">
                  <a:moveTo>
                    <a:pt x="0" y="0"/>
                  </a:moveTo>
                  <a:lnTo>
                    <a:pt x="3303016" y="0"/>
                  </a:lnTo>
                  <a:lnTo>
                    <a:pt x="3303016" y="3389249"/>
                  </a:lnTo>
                  <a:lnTo>
                    <a:pt x="0" y="3389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3" t="0" r="-153" b="-1"/>
              </a:stretch>
            </a:blipFill>
          </p:spPr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1040" y="1168952"/>
            <a:ext cx="15121138" cy="8572254"/>
          </a:xfrm>
          <a:custGeom>
            <a:avLst/>
            <a:gdLst/>
            <a:ahLst/>
            <a:cxnLst/>
            <a:rect r="r" b="b" t="t" l="l"/>
            <a:pathLst>
              <a:path h="8572254" w="15121138">
                <a:moveTo>
                  <a:pt x="0" y="0"/>
                </a:moveTo>
                <a:lnTo>
                  <a:pt x="15121138" y="0"/>
                </a:lnTo>
                <a:lnTo>
                  <a:pt x="15121138" y="8572254"/>
                </a:lnTo>
                <a:lnTo>
                  <a:pt x="0" y="857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860" y="7339687"/>
            <a:ext cx="2660180" cy="2729662"/>
            <a:chOff x="0" y="0"/>
            <a:chExt cx="3546907" cy="3639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46856" cy="3639566"/>
            </a:xfrm>
            <a:custGeom>
              <a:avLst/>
              <a:gdLst/>
              <a:ahLst/>
              <a:cxnLst/>
              <a:rect r="r" b="b" t="t" l="l"/>
              <a:pathLst>
                <a:path h="3639566" w="3546856">
                  <a:moveTo>
                    <a:pt x="0" y="0"/>
                  </a:moveTo>
                  <a:lnTo>
                    <a:pt x="3546856" y="0"/>
                  </a:lnTo>
                  <a:lnTo>
                    <a:pt x="3546856" y="3639566"/>
                  </a:lnTo>
                  <a:lnTo>
                    <a:pt x="0" y="3639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4" t="0" r="-5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314856" y="1838243"/>
            <a:ext cx="14498494" cy="7589682"/>
          </a:xfrm>
          <a:custGeom>
            <a:avLst/>
            <a:gdLst/>
            <a:ahLst/>
            <a:cxnLst/>
            <a:rect r="r" b="b" t="t" l="l"/>
            <a:pathLst>
              <a:path h="7589682" w="14498494">
                <a:moveTo>
                  <a:pt x="0" y="0"/>
                </a:moveTo>
                <a:lnTo>
                  <a:pt x="14498495" y="0"/>
                </a:lnTo>
                <a:lnTo>
                  <a:pt x="14498495" y="7589682"/>
                </a:lnTo>
                <a:lnTo>
                  <a:pt x="0" y="7589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34" t="0" r="-383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23825"/>
            <a:ext cx="16884669" cy="134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57"/>
              </a:lnSpc>
            </a:pPr>
            <a:r>
              <a:rPr lang="en-US" sz="7215" spc="707">
                <a:solidFill>
                  <a:srgbClr val="231F20"/>
                </a:solidFill>
                <a:latin typeface="Oswald Bold"/>
              </a:rPr>
              <a:t>CREATE A NEW POST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53119"/>
            <a:ext cx="19052438" cy="8523063"/>
          </a:xfrm>
          <a:custGeom>
            <a:avLst/>
            <a:gdLst/>
            <a:ahLst/>
            <a:cxnLst/>
            <a:rect r="r" b="b" t="t" l="l"/>
            <a:pathLst>
              <a:path h="8523063" w="19052438">
                <a:moveTo>
                  <a:pt x="0" y="0"/>
                </a:moveTo>
                <a:lnTo>
                  <a:pt x="19052438" y="0"/>
                </a:lnTo>
                <a:lnTo>
                  <a:pt x="19052438" y="8523063"/>
                </a:lnTo>
                <a:lnTo>
                  <a:pt x="0" y="852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53928" y="2045558"/>
            <a:ext cx="13980143" cy="722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7"/>
              </a:lnSpc>
            </a:pPr>
          </a:p>
          <a:p>
            <a:pPr algn="l">
              <a:lnSpc>
                <a:spcPts val="5647"/>
              </a:lnSpc>
            </a:pPr>
            <a:r>
              <a:rPr lang="en-US" sz="4033" spc="334">
                <a:solidFill>
                  <a:srgbClr val="F5F5EF"/>
                </a:solidFill>
                <a:latin typeface="Fahkwang Medium"/>
              </a:rPr>
              <a:t>NEWS REPORTER IS NOT JUST A FORM OF ENTERTAINMENT BUT ALSO AN EXCELLENT WAY TO EXPAND KNOWLEDGE AND STAY INFORMED ABOUT THE LATEST DEVELOPMENTS ACROSS VARIOUS FIELDS IN SOCIETY. THE PRESS PLAYS A CRUCIAL ROLE IN INFORMING THE COMMUNITY, PROVIDING A MULTIFACETED VIEW OF THE WORLD AROUND US.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73208" y="601147"/>
            <a:ext cx="14541583" cy="100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5"/>
              </a:lnSpc>
            </a:pPr>
            <a:r>
              <a:rPr lang="en-US" sz="5904">
                <a:solidFill>
                  <a:srgbClr val="365952"/>
                </a:solidFill>
                <a:latin typeface="Fahkwang Bold"/>
              </a:rPr>
              <a:t>News Reporter Website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2994" y="265144"/>
            <a:ext cx="4296549" cy="9642576"/>
          </a:xfrm>
          <a:custGeom>
            <a:avLst/>
            <a:gdLst/>
            <a:ahLst/>
            <a:cxnLst/>
            <a:rect r="r" b="b" t="t" l="l"/>
            <a:pathLst>
              <a:path h="9642576" w="4296549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7377" y="6235255"/>
            <a:ext cx="3578984" cy="3672465"/>
            <a:chOff x="0" y="0"/>
            <a:chExt cx="4771979" cy="48966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72025" cy="4896612"/>
            </a:xfrm>
            <a:custGeom>
              <a:avLst/>
              <a:gdLst/>
              <a:ahLst/>
              <a:cxnLst/>
              <a:rect r="r" b="b" t="t" l="l"/>
              <a:pathLst>
                <a:path h="4896612" w="4772025">
                  <a:moveTo>
                    <a:pt x="0" y="0"/>
                  </a:moveTo>
                  <a:lnTo>
                    <a:pt x="4772025" y="0"/>
                  </a:lnTo>
                  <a:lnTo>
                    <a:pt x="4772025" y="4896612"/>
                  </a:lnTo>
                  <a:lnTo>
                    <a:pt x="0" y="4896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3" r="0" b="-2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086361" y="1489481"/>
            <a:ext cx="13457222" cy="8018372"/>
            <a:chOff x="0" y="0"/>
            <a:chExt cx="17942963" cy="106911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42940" cy="10691114"/>
            </a:xfrm>
            <a:custGeom>
              <a:avLst/>
              <a:gdLst/>
              <a:ahLst/>
              <a:cxnLst/>
              <a:rect r="r" b="b" t="t" l="l"/>
              <a:pathLst>
                <a:path h="10691114" w="17942940">
                  <a:moveTo>
                    <a:pt x="0" y="0"/>
                  </a:moveTo>
                  <a:lnTo>
                    <a:pt x="17942940" y="0"/>
                  </a:lnTo>
                  <a:lnTo>
                    <a:pt x="17942940" y="10691114"/>
                  </a:lnTo>
                  <a:lnTo>
                    <a:pt x="0" y="10691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128" t="0" r="-1612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-123825"/>
            <a:ext cx="16884669" cy="134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57"/>
              </a:lnSpc>
            </a:pPr>
            <a:r>
              <a:rPr lang="en-US" sz="7215" spc="707">
                <a:solidFill>
                  <a:srgbClr val="231F20"/>
                </a:solidFill>
                <a:latin typeface="Oswald Bold"/>
              </a:rPr>
              <a:t>CHANGED USER INFORMATION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9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1075" y="1860408"/>
            <a:ext cx="5739222" cy="95250"/>
            <a:chOff x="0" y="0"/>
            <a:chExt cx="7652296" cy="12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0"/>
              <a:ext cx="7366000" cy="127000"/>
            </a:xfrm>
            <a:custGeom>
              <a:avLst/>
              <a:gdLst/>
              <a:ahLst/>
              <a:cxnLst/>
              <a:rect r="r" b="b" t="t" l="l"/>
              <a:pathLst>
                <a:path h="127000" w="7366000">
                  <a:moveTo>
                    <a:pt x="508000" y="0"/>
                  </a:moveTo>
                  <a:lnTo>
                    <a:pt x="762000" y="0"/>
                  </a:lnTo>
                  <a:lnTo>
                    <a:pt x="762000" y="127000"/>
                  </a:lnTo>
                  <a:lnTo>
                    <a:pt x="508000" y="127000"/>
                  </a:lnTo>
                  <a:close/>
                  <a:moveTo>
                    <a:pt x="1016000" y="0"/>
                  </a:moveTo>
                  <a:lnTo>
                    <a:pt x="1270000" y="0"/>
                  </a:lnTo>
                  <a:lnTo>
                    <a:pt x="1270000" y="127000"/>
                  </a:lnTo>
                  <a:lnTo>
                    <a:pt x="1016000" y="127000"/>
                  </a:lnTo>
                  <a:close/>
                  <a:moveTo>
                    <a:pt x="1524000" y="127000"/>
                  </a:moveTo>
                  <a:lnTo>
                    <a:pt x="1778000" y="127000"/>
                  </a:lnTo>
                  <a:lnTo>
                    <a:pt x="1524000" y="127000"/>
                  </a:lnTo>
                  <a:close/>
                  <a:moveTo>
                    <a:pt x="2032000" y="127000"/>
                  </a:moveTo>
                  <a:lnTo>
                    <a:pt x="2286000" y="127000"/>
                  </a:lnTo>
                  <a:lnTo>
                    <a:pt x="2032000" y="127000"/>
                  </a:lnTo>
                  <a:close/>
                  <a:moveTo>
                    <a:pt x="2540000" y="127000"/>
                  </a:moveTo>
                  <a:lnTo>
                    <a:pt x="2794000" y="127000"/>
                  </a:lnTo>
                  <a:lnTo>
                    <a:pt x="2540000" y="127000"/>
                  </a:lnTo>
                  <a:close/>
                  <a:moveTo>
                    <a:pt x="3048000" y="127000"/>
                  </a:moveTo>
                  <a:lnTo>
                    <a:pt x="3302000" y="127000"/>
                  </a:lnTo>
                  <a:lnTo>
                    <a:pt x="3048000" y="127000"/>
                  </a:lnTo>
                  <a:close/>
                  <a:moveTo>
                    <a:pt x="3556000" y="127000"/>
                  </a:moveTo>
                  <a:lnTo>
                    <a:pt x="3810000" y="127000"/>
                  </a:lnTo>
                  <a:lnTo>
                    <a:pt x="3556000" y="127000"/>
                  </a:lnTo>
                  <a:close/>
                  <a:moveTo>
                    <a:pt x="4064000" y="127000"/>
                  </a:moveTo>
                  <a:lnTo>
                    <a:pt x="4318000" y="127000"/>
                  </a:lnTo>
                  <a:lnTo>
                    <a:pt x="4064000" y="127000"/>
                  </a:lnTo>
                  <a:close/>
                  <a:moveTo>
                    <a:pt x="4572000" y="127000"/>
                  </a:moveTo>
                  <a:lnTo>
                    <a:pt x="4826000" y="127000"/>
                  </a:lnTo>
                  <a:lnTo>
                    <a:pt x="4572000" y="127000"/>
                  </a:lnTo>
                  <a:close/>
                  <a:moveTo>
                    <a:pt x="5080000" y="127000"/>
                  </a:moveTo>
                  <a:lnTo>
                    <a:pt x="5334000" y="127000"/>
                  </a:lnTo>
                  <a:lnTo>
                    <a:pt x="5080000" y="127000"/>
                  </a:lnTo>
                  <a:close/>
                  <a:moveTo>
                    <a:pt x="5588000" y="127000"/>
                  </a:moveTo>
                  <a:lnTo>
                    <a:pt x="5842000" y="127000"/>
                  </a:lnTo>
                  <a:lnTo>
                    <a:pt x="5588000" y="127000"/>
                  </a:lnTo>
                  <a:close/>
                  <a:moveTo>
                    <a:pt x="6096000" y="127000"/>
                  </a:moveTo>
                  <a:lnTo>
                    <a:pt x="6350000" y="127000"/>
                  </a:lnTo>
                  <a:lnTo>
                    <a:pt x="6096000" y="127000"/>
                  </a:lnTo>
                  <a:close/>
                  <a:moveTo>
                    <a:pt x="6604000" y="127000"/>
                  </a:moveTo>
                  <a:lnTo>
                    <a:pt x="6858000" y="127000"/>
                  </a:lnTo>
                  <a:lnTo>
                    <a:pt x="6604000" y="127000"/>
                  </a:lnTo>
                  <a:close/>
                  <a:moveTo>
                    <a:pt x="7112000" y="127000"/>
                  </a:moveTo>
                  <a:lnTo>
                    <a:pt x="7366000" y="127000"/>
                  </a:lnTo>
                  <a:lnTo>
                    <a:pt x="7112000" y="127000"/>
                  </a:lnTo>
                  <a:close/>
                  <a:moveTo>
                    <a:pt x="0" y="0"/>
                  </a:moveTo>
                  <a:lnTo>
                    <a:pt x="254000" y="0"/>
                  </a:lnTo>
                  <a:lnTo>
                    <a:pt x="25400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95429" y="2413801"/>
            <a:ext cx="14975278" cy="7417782"/>
            <a:chOff x="0" y="0"/>
            <a:chExt cx="19967037" cy="98903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67067" cy="9890379"/>
            </a:xfrm>
            <a:custGeom>
              <a:avLst/>
              <a:gdLst/>
              <a:ahLst/>
              <a:cxnLst/>
              <a:rect r="r" b="b" t="t" l="l"/>
              <a:pathLst>
                <a:path h="9890379" w="19967067">
                  <a:moveTo>
                    <a:pt x="0" y="0"/>
                  </a:moveTo>
                  <a:lnTo>
                    <a:pt x="19967067" y="0"/>
                  </a:lnTo>
                  <a:lnTo>
                    <a:pt x="19967067" y="9890379"/>
                  </a:lnTo>
                  <a:lnTo>
                    <a:pt x="0" y="9890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0631" r="0" b="-7063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2352" y="396389"/>
            <a:ext cx="8831648" cy="116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0"/>
              </a:lnSpc>
            </a:pPr>
            <a:r>
              <a:rPr lang="en-US" sz="7079">
                <a:solidFill>
                  <a:srgbClr val="FFFFFF"/>
                </a:solidFill>
                <a:latin typeface="TDTD타이틀굴림"/>
              </a:rPr>
              <a:t>PAGINATION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4340" y="-216991"/>
            <a:ext cx="19873935" cy="11029066"/>
          </a:xfrm>
          <a:custGeom>
            <a:avLst/>
            <a:gdLst/>
            <a:ahLst/>
            <a:cxnLst/>
            <a:rect r="r" b="b" t="t" l="l"/>
            <a:pathLst>
              <a:path h="11029066" w="19873935">
                <a:moveTo>
                  <a:pt x="0" y="0"/>
                </a:moveTo>
                <a:lnTo>
                  <a:pt x="19873935" y="0"/>
                </a:lnTo>
                <a:lnTo>
                  <a:pt x="19873935" y="11029066"/>
                </a:lnTo>
                <a:lnTo>
                  <a:pt x="0" y="11029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1200" y="-94024"/>
            <a:ext cx="4102978" cy="2245448"/>
            <a:chOff x="0" y="0"/>
            <a:chExt cx="5470637" cy="29939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0652" cy="2993898"/>
            </a:xfrm>
            <a:custGeom>
              <a:avLst/>
              <a:gdLst/>
              <a:ahLst/>
              <a:cxnLst/>
              <a:rect r="r" b="b" t="t" l="l"/>
              <a:pathLst>
                <a:path h="2993898" w="5470652">
                  <a:moveTo>
                    <a:pt x="0" y="0"/>
                  </a:moveTo>
                  <a:lnTo>
                    <a:pt x="5470652" y="0"/>
                  </a:lnTo>
                  <a:lnTo>
                    <a:pt x="5470652" y="2993898"/>
                  </a:lnTo>
                  <a:lnTo>
                    <a:pt x="0" y="2993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38" r="0" b="-23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981200" y="6267450"/>
            <a:ext cx="2880360" cy="4114800"/>
            <a:chOff x="0" y="0"/>
            <a:chExt cx="3840480" cy="548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04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40480">
                  <a:moveTo>
                    <a:pt x="0" y="0"/>
                  </a:moveTo>
                  <a:lnTo>
                    <a:pt x="3840480" y="0"/>
                  </a:lnTo>
                  <a:lnTo>
                    <a:pt x="38404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4" t="0" r="-26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4272359"/>
            <a:ext cx="15042931" cy="268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00"/>
              </a:lnSpc>
            </a:pPr>
            <a:r>
              <a:rPr lang="en-US" sz="9400">
                <a:solidFill>
                  <a:srgbClr val="FFFFFF"/>
                </a:solidFill>
                <a:latin typeface="DM Sans Bold"/>
              </a:rPr>
              <a:t>THANK YOU VERY MUCH!</a:t>
            </a:r>
          </a:p>
          <a:p>
            <a:pPr algn="r">
              <a:lnSpc>
                <a:spcPts val="125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5623560" y="7673106"/>
            <a:ext cx="3422956" cy="2613894"/>
            <a:chOff x="0" y="0"/>
            <a:chExt cx="4563941" cy="34851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63999" cy="3485134"/>
            </a:xfrm>
            <a:custGeom>
              <a:avLst/>
              <a:gdLst/>
              <a:ahLst/>
              <a:cxnLst/>
              <a:rect r="r" b="b" t="t" l="l"/>
              <a:pathLst>
                <a:path h="3485134" w="4563999">
                  <a:moveTo>
                    <a:pt x="0" y="0"/>
                  </a:moveTo>
                  <a:lnTo>
                    <a:pt x="4563999" y="0"/>
                  </a:lnTo>
                  <a:lnTo>
                    <a:pt x="4563999" y="3485134"/>
                  </a:lnTo>
                  <a:lnTo>
                    <a:pt x="0" y="3485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" r="1" b="-18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89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186009">
            <a:off x="9290071" y="-737400"/>
            <a:ext cx="8317577" cy="7153117"/>
          </a:xfrm>
          <a:custGeom>
            <a:avLst/>
            <a:gdLst/>
            <a:ahLst/>
            <a:cxnLst/>
            <a:rect r="r" b="b" t="t" l="l"/>
            <a:pathLst>
              <a:path h="7153117" w="8317577">
                <a:moveTo>
                  <a:pt x="8317577" y="7153117"/>
                </a:moveTo>
                <a:lnTo>
                  <a:pt x="0" y="7153117"/>
                </a:lnTo>
                <a:lnTo>
                  <a:pt x="0" y="0"/>
                </a:lnTo>
                <a:lnTo>
                  <a:pt x="8317577" y="0"/>
                </a:lnTo>
                <a:lnTo>
                  <a:pt x="8317577" y="715311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462729"/>
            <a:ext cx="8317577" cy="7153117"/>
          </a:xfrm>
          <a:custGeom>
            <a:avLst/>
            <a:gdLst/>
            <a:ahLst/>
            <a:cxnLst/>
            <a:rect r="r" b="b" t="t" l="l"/>
            <a:pathLst>
              <a:path h="7153117" w="8317577">
                <a:moveTo>
                  <a:pt x="0" y="0"/>
                </a:moveTo>
                <a:lnTo>
                  <a:pt x="8317577" y="0"/>
                </a:lnTo>
                <a:lnTo>
                  <a:pt x="8317577" y="7153116"/>
                </a:lnTo>
                <a:lnTo>
                  <a:pt x="0" y="7153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5783493" y="2641652"/>
            <a:ext cx="6754738" cy="7227832"/>
          </a:xfrm>
          <a:custGeom>
            <a:avLst/>
            <a:gdLst/>
            <a:ahLst/>
            <a:cxnLst/>
            <a:rect r="r" b="b" t="t" l="l"/>
            <a:pathLst>
              <a:path h="7227832" w="6754738">
                <a:moveTo>
                  <a:pt x="6754737" y="0"/>
                </a:moveTo>
                <a:lnTo>
                  <a:pt x="0" y="0"/>
                </a:lnTo>
                <a:lnTo>
                  <a:pt x="0" y="7227832"/>
                </a:lnTo>
                <a:lnTo>
                  <a:pt x="6754737" y="7227832"/>
                </a:lnTo>
                <a:lnTo>
                  <a:pt x="67547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70311" y="1449942"/>
            <a:ext cx="3594441" cy="220160"/>
          </a:xfrm>
          <a:custGeom>
            <a:avLst/>
            <a:gdLst/>
            <a:ahLst/>
            <a:cxnLst/>
            <a:rect r="r" b="b" t="t" l="l"/>
            <a:pathLst>
              <a:path h="220160" w="3594441">
                <a:moveTo>
                  <a:pt x="0" y="0"/>
                </a:moveTo>
                <a:lnTo>
                  <a:pt x="3594441" y="0"/>
                </a:lnTo>
                <a:lnTo>
                  <a:pt x="3594441" y="220160"/>
                </a:lnTo>
                <a:lnTo>
                  <a:pt x="0" y="2201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810160">
            <a:off x="5029815" y="5514201"/>
            <a:ext cx="1521461" cy="1482733"/>
          </a:xfrm>
          <a:custGeom>
            <a:avLst/>
            <a:gdLst/>
            <a:ahLst/>
            <a:cxnLst/>
            <a:rect r="r" b="b" t="t" l="l"/>
            <a:pathLst>
              <a:path h="1482733" w="1521461">
                <a:moveTo>
                  <a:pt x="1521461" y="0"/>
                </a:moveTo>
                <a:lnTo>
                  <a:pt x="0" y="0"/>
                </a:lnTo>
                <a:lnTo>
                  <a:pt x="0" y="1482733"/>
                </a:lnTo>
                <a:lnTo>
                  <a:pt x="1521461" y="1482733"/>
                </a:lnTo>
                <a:lnTo>
                  <a:pt x="152146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08032"/>
            <a:ext cx="9335062" cy="992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5537">
                <a:solidFill>
                  <a:srgbClr val="3A2812"/>
                </a:solidFill>
                <a:latin typeface="Poppins Heavy"/>
              </a:rPr>
              <a:t>SOFTWARE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9571" y="5185724"/>
            <a:ext cx="1878077" cy="57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9">
                <a:solidFill>
                  <a:srgbClr val="3A2812"/>
                </a:solidFill>
                <a:latin typeface="Poppins"/>
              </a:rPr>
              <a:t>XAMPP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23896" y="3377004"/>
            <a:ext cx="2333304" cy="100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828">
                <a:solidFill>
                  <a:srgbClr val="3A2812"/>
                </a:solidFill>
                <a:latin typeface="Poppins"/>
              </a:rPr>
              <a:t>Visual Studio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0525" y="8409108"/>
            <a:ext cx="1767123" cy="123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2"/>
              </a:lnSpc>
            </a:pPr>
            <a:r>
              <a:rPr lang="en-US" sz="3359">
                <a:solidFill>
                  <a:srgbClr val="3A2812"/>
                </a:solidFill>
                <a:latin typeface="Poppins"/>
              </a:rPr>
              <a:t>Git</a:t>
            </a:r>
          </a:p>
          <a:p>
            <a:pPr>
              <a:lnSpc>
                <a:spcPts val="2462"/>
              </a:lnSpc>
            </a:pPr>
            <a:r>
              <a:rPr lang="en-US" sz="1759">
                <a:solidFill>
                  <a:srgbClr val="3A2812"/>
                </a:solidFill>
                <a:latin typeface="Poppins Bold"/>
              </a:rPr>
              <a:t>FORK GIT</a:t>
            </a:r>
          </a:p>
          <a:p>
            <a:pPr>
              <a:lnSpc>
                <a:spcPts val="246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37401" y="6875582"/>
            <a:ext cx="1778123" cy="67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5"/>
              </a:lnSpc>
            </a:pPr>
            <a:r>
              <a:rPr lang="en-US" sz="3782">
                <a:solidFill>
                  <a:srgbClr val="3A2812"/>
                </a:solidFill>
                <a:latin typeface="Poppins"/>
              </a:rPr>
              <a:t>MySQL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24054" y="2753434"/>
            <a:ext cx="367669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2812"/>
                </a:solidFill>
                <a:latin typeface="Poppins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0996" y="4552268"/>
            <a:ext cx="367669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2812"/>
                </a:solidFill>
                <a:latin typeface="Poppins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4054" y="6169843"/>
            <a:ext cx="367669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2812"/>
                </a:solidFill>
                <a:latin typeface="Poppins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70996" y="7947463"/>
            <a:ext cx="367669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2812"/>
                </a:solidFill>
                <a:latin typeface="Poppi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46358" y="425084"/>
            <a:ext cx="10806497" cy="9436831"/>
            <a:chOff x="0" y="0"/>
            <a:chExt cx="14408663" cy="125824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08658" cy="12582398"/>
            </a:xfrm>
            <a:custGeom>
              <a:avLst/>
              <a:gdLst/>
              <a:ahLst/>
              <a:cxnLst/>
              <a:rect r="r" b="b" t="t" l="l"/>
              <a:pathLst>
                <a:path h="12582398" w="14408658">
                  <a:moveTo>
                    <a:pt x="0" y="0"/>
                  </a:moveTo>
                  <a:lnTo>
                    <a:pt x="14408658" y="0"/>
                  </a:lnTo>
                  <a:lnTo>
                    <a:pt x="14408658" y="12582398"/>
                  </a:lnTo>
                  <a:lnTo>
                    <a:pt x="0" y="12582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77" r="0" b="-67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0362" y="8583824"/>
            <a:ext cx="6311179" cy="115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DATABASE</a:t>
            </a:r>
          </a:p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73818" y="326323"/>
            <a:ext cx="13771890" cy="9617894"/>
            <a:chOff x="0" y="0"/>
            <a:chExt cx="18362520" cy="128238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62549" cy="12823825"/>
            </a:xfrm>
            <a:custGeom>
              <a:avLst/>
              <a:gdLst/>
              <a:ahLst/>
              <a:cxnLst/>
              <a:rect r="r" b="b" t="t" l="l"/>
              <a:pathLst>
                <a:path h="12823825" w="18362549">
                  <a:moveTo>
                    <a:pt x="0" y="0"/>
                  </a:moveTo>
                  <a:lnTo>
                    <a:pt x="18362549" y="0"/>
                  </a:lnTo>
                  <a:lnTo>
                    <a:pt x="18362549" y="12823825"/>
                  </a:lnTo>
                  <a:lnTo>
                    <a:pt x="0" y="12823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72" r="0" b="-87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6309" y="790566"/>
            <a:ext cx="6311179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SITE MAP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6858" y="1607353"/>
            <a:ext cx="12561375" cy="8089516"/>
            <a:chOff x="0" y="0"/>
            <a:chExt cx="16748500" cy="107860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48506" cy="10785983"/>
            </a:xfrm>
            <a:custGeom>
              <a:avLst/>
              <a:gdLst/>
              <a:ahLst/>
              <a:cxnLst/>
              <a:rect r="r" b="b" t="t" l="l"/>
              <a:pathLst>
                <a:path h="10785983" w="16748506">
                  <a:moveTo>
                    <a:pt x="0" y="0"/>
                  </a:moveTo>
                  <a:lnTo>
                    <a:pt x="16748506" y="0"/>
                  </a:lnTo>
                  <a:lnTo>
                    <a:pt x="16748506" y="10785983"/>
                  </a:lnTo>
                  <a:lnTo>
                    <a:pt x="0" y="10785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2784" r="0" b="-4278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744479"/>
            <a:ext cx="6311179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HOME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3603159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508518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5973542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42159" y="6714556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365" r="0" b="-163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330710"/>
            <a:ext cx="12211097" cy="8577314"/>
          </a:xfrm>
          <a:custGeom>
            <a:avLst/>
            <a:gdLst/>
            <a:ahLst/>
            <a:cxnLst/>
            <a:rect r="r" b="b" t="t" l="l"/>
            <a:pathLst>
              <a:path h="8577314" w="12211097">
                <a:moveTo>
                  <a:pt x="0" y="0"/>
                </a:moveTo>
                <a:lnTo>
                  <a:pt x="12211097" y="0"/>
                </a:lnTo>
                <a:lnTo>
                  <a:pt x="12211097" y="8577314"/>
                </a:lnTo>
                <a:lnTo>
                  <a:pt x="0" y="8577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538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592" y="314636"/>
            <a:ext cx="6311179" cy="55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BUSINESS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42159" y="3273392"/>
            <a:ext cx="5181626" cy="12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42159" y="4783995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2159" y="5684707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2159" y="6425721"/>
            <a:ext cx="5181626" cy="6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DAF6WUkVeH4</dc:identifier>
  <dcterms:modified xsi:type="dcterms:W3CDTF">2011-08-01T06:04:30Z</dcterms:modified>
  <cp:revision>1</cp:revision>
  <dc:title>News Reporter Slide.pptx</dc:title>
</cp:coreProperties>
</file>